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6" r:id="rId1"/>
  </p:sldMasterIdLst>
  <p:notesMasterIdLst>
    <p:notesMasterId r:id="rId34"/>
  </p:notesMasterIdLst>
  <p:sldIdLst>
    <p:sldId id="256" r:id="rId2"/>
    <p:sldId id="257" r:id="rId3"/>
    <p:sldId id="276" r:id="rId4"/>
    <p:sldId id="258" r:id="rId5"/>
    <p:sldId id="259" r:id="rId6"/>
    <p:sldId id="260" r:id="rId7"/>
    <p:sldId id="261" r:id="rId8"/>
    <p:sldId id="263" r:id="rId9"/>
    <p:sldId id="264" r:id="rId10"/>
    <p:sldId id="262" r:id="rId11"/>
    <p:sldId id="265" r:id="rId12"/>
    <p:sldId id="267" r:id="rId13"/>
    <p:sldId id="274" r:id="rId14"/>
    <p:sldId id="268" r:id="rId15"/>
    <p:sldId id="269" r:id="rId16"/>
    <p:sldId id="266" r:id="rId17"/>
    <p:sldId id="278" r:id="rId18"/>
    <p:sldId id="280" r:id="rId19"/>
    <p:sldId id="281" r:id="rId20"/>
    <p:sldId id="282" r:id="rId21"/>
    <p:sldId id="286" r:id="rId22"/>
    <p:sldId id="284" r:id="rId23"/>
    <p:sldId id="283" r:id="rId24"/>
    <p:sldId id="288" r:id="rId25"/>
    <p:sldId id="289" r:id="rId26"/>
    <p:sldId id="292" r:id="rId27"/>
    <p:sldId id="293" r:id="rId28"/>
    <p:sldId id="270" r:id="rId29"/>
    <p:sldId id="271" r:id="rId30"/>
    <p:sldId id="272" r:id="rId31"/>
    <p:sldId id="273" r:id="rId32"/>
    <p:sldId id="27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6F583C-D639-43D1-82F0-38B60B2BFF4B}" v="10" dt="2022-10-18T12:18:05.7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3" d="100"/>
          <a:sy n="93" d="100"/>
        </p:scale>
        <p:origin x="5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rudh Samarth" userId="996df715453e35b9" providerId="LiveId" clId="{576F583C-D639-43D1-82F0-38B60B2BFF4B}"/>
    <pc:docChg chg="undo redo custSel addSld delSld modSld sldOrd addSection delSection modSection">
      <pc:chgData name="Samrudh Samarth" userId="996df715453e35b9" providerId="LiveId" clId="{576F583C-D639-43D1-82F0-38B60B2BFF4B}" dt="2022-10-18T14:07:08.694" v="74" actId="47"/>
      <pc:docMkLst>
        <pc:docMk/>
      </pc:docMkLst>
      <pc:sldChg chg="add del">
        <pc:chgData name="Samrudh Samarth" userId="996df715453e35b9" providerId="LiveId" clId="{576F583C-D639-43D1-82F0-38B60B2BFF4B}" dt="2022-10-18T12:17:43.095" v="71" actId="18676"/>
        <pc:sldMkLst>
          <pc:docMk/>
          <pc:sldMk cId="2556413838" sldId="270"/>
        </pc:sldMkLst>
      </pc:sldChg>
      <pc:sldChg chg="add del">
        <pc:chgData name="Samrudh Samarth" userId="996df715453e35b9" providerId="LiveId" clId="{576F583C-D639-43D1-82F0-38B60B2BFF4B}" dt="2022-10-18T12:17:43.095" v="71" actId="18676"/>
        <pc:sldMkLst>
          <pc:docMk/>
          <pc:sldMk cId="1151048102" sldId="271"/>
        </pc:sldMkLst>
      </pc:sldChg>
      <pc:sldChg chg="add del">
        <pc:chgData name="Samrudh Samarth" userId="996df715453e35b9" providerId="LiveId" clId="{576F583C-D639-43D1-82F0-38B60B2BFF4B}" dt="2022-10-18T12:17:43.095" v="71" actId="18676"/>
        <pc:sldMkLst>
          <pc:docMk/>
          <pc:sldMk cId="2792720165" sldId="272"/>
        </pc:sldMkLst>
      </pc:sldChg>
      <pc:sldChg chg="add del">
        <pc:chgData name="Samrudh Samarth" userId="996df715453e35b9" providerId="LiveId" clId="{576F583C-D639-43D1-82F0-38B60B2BFF4B}" dt="2022-10-18T12:17:43.095" v="71" actId="18676"/>
        <pc:sldMkLst>
          <pc:docMk/>
          <pc:sldMk cId="2764295982" sldId="273"/>
        </pc:sldMkLst>
      </pc:sldChg>
      <pc:sldChg chg="add del">
        <pc:chgData name="Samrudh Samarth" userId="996df715453e35b9" providerId="LiveId" clId="{576F583C-D639-43D1-82F0-38B60B2BFF4B}" dt="2022-10-18T12:17:43.095" v="71" actId="18676"/>
        <pc:sldMkLst>
          <pc:docMk/>
          <pc:sldMk cId="359836027" sldId="275"/>
        </pc:sldMkLst>
      </pc:sldChg>
      <pc:sldChg chg="addSp delSp modSp mod">
        <pc:chgData name="Samrudh Samarth" userId="996df715453e35b9" providerId="LiveId" clId="{576F583C-D639-43D1-82F0-38B60B2BFF4B}" dt="2022-10-18T10:57:50.976" v="61" actId="14100"/>
        <pc:sldMkLst>
          <pc:docMk/>
          <pc:sldMk cId="279187696" sldId="278"/>
        </pc:sldMkLst>
        <pc:spChg chg="mod">
          <ac:chgData name="Samrudh Samarth" userId="996df715453e35b9" providerId="LiveId" clId="{576F583C-D639-43D1-82F0-38B60B2BFF4B}" dt="2022-10-18T10:57:42.246" v="53" actId="1076"/>
          <ac:spMkLst>
            <pc:docMk/>
            <pc:sldMk cId="279187696" sldId="278"/>
            <ac:spMk id="4" creationId="{0E48340B-2B03-EB78-1CE1-353B6F9FDA85}"/>
          </ac:spMkLst>
        </pc:spChg>
        <pc:graphicFrameChg chg="mod modGraphic">
          <ac:chgData name="Samrudh Samarth" userId="996df715453e35b9" providerId="LiveId" clId="{576F583C-D639-43D1-82F0-38B60B2BFF4B}" dt="2022-10-18T10:57:47.264" v="59" actId="14100"/>
          <ac:graphicFrameMkLst>
            <pc:docMk/>
            <pc:sldMk cId="279187696" sldId="278"/>
            <ac:graphicFrameMk id="5" creationId="{CCA248C0-095E-F707-B08A-8051432DC2A1}"/>
          </ac:graphicFrameMkLst>
        </pc:graphicFrameChg>
        <pc:graphicFrameChg chg="add del mod">
          <ac:chgData name="Samrudh Samarth" userId="996df715453e35b9" providerId="LiveId" clId="{576F583C-D639-43D1-82F0-38B60B2BFF4B}" dt="2022-10-18T10:57:50.976" v="61" actId="14100"/>
          <ac:graphicFrameMkLst>
            <pc:docMk/>
            <pc:sldMk cId="279187696" sldId="278"/>
            <ac:graphicFrameMk id="7" creationId="{B43F8F1E-0E91-3045-AD08-13737428757C}"/>
          </ac:graphicFrameMkLst>
        </pc:graphicFrameChg>
      </pc:sldChg>
      <pc:sldChg chg="add del">
        <pc:chgData name="Samrudh Samarth" userId="996df715453e35b9" providerId="LiveId" clId="{576F583C-D639-43D1-82F0-38B60B2BFF4B}" dt="2022-10-18T10:57:58.449" v="64" actId="47"/>
        <pc:sldMkLst>
          <pc:docMk/>
          <pc:sldMk cId="3295697803" sldId="279"/>
        </pc:sldMkLst>
      </pc:sldChg>
      <pc:sldChg chg="ord">
        <pc:chgData name="Samrudh Samarth" userId="996df715453e35b9" providerId="LiveId" clId="{576F583C-D639-43D1-82F0-38B60B2BFF4B}" dt="2022-10-18T10:58:02.091" v="67" actId="20578"/>
        <pc:sldMkLst>
          <pc:docMk/>
          <pc:sldMk cId="3285188364" sldId="284"/>
        </pc:sldMkLst>
      </pc:sldChg>
      <pc:sldChg chg="add del">
        <pc:chgData name="Samrudh Samarth" userId="996df715453e35b9" providerId="LiveId" clId="{576F583C-D639-43D1-82F0-38B60B2BFF4B}" dt="2022-10-18T10:57:41.051" v="52" actId="47"/>
        <pc:sldMkLst>
          <pc:docMk/>
          <pc:sldMk cId="70008610" sldId="285"/>
        </pc:sldMkLst>
      </pc:sldChg>
      <pc:sldChg chg="ord">
        <pc:chgData name="Samrudh Samarth" userId="996df715453e35b9" providerId="LiveId" clId="{576F583C-D639-43D1-82F0-38B60B2BFF4B}" dt="2022-10-18T10:58:00.791" v="66" actId="20578"/>
        <pc:sldMkLst>
          <pc:docMk/>
          <pc:sldMk cId="3546690881" sldId="286"/>
        </pc:sldMkLst>
      </pc:sldChg>
      <pc:sldChg chg="add del">
        <pc:chgData name="Samrudh Samarth" userId="996df715453e35b9" providerId="LiveId" clId="{576F583C-D639-43D1-82F0-38B60B2BFF4B}" dt="2022-10-18T10:57:40.471" v="51" actId="47"/>
        <pc:sldMkLst>
          <pc:docMk/>
          <pc:sldMk cId="983095576" sldId="287"/>
        </pc:sldMkLst>
      </pc:sldChg>
      <pc:sldChg chg="addSp modSp mod">
        <pc:chgData name="Samrudh Samarth" userId="996df715453e35b9" providerId="LiveId" clId="{576F583C-D639-43D1-82F0-38B60B2BFF4B}" dt="2022-10-18T10:57:39.758" v="50" actId="1076"/>
        <pc:sldMkLst>
          <pc:docMk/>
          <pc:sldMk cId="1198657027" sldId="288"/>
        </pc:sldMkLst>
        <pc:spChg chg="mod">
          <ac:chgData name="Samrudh Samarth" userId="996df715453e35b9" providerId="LiveId" clId="{576F583C-D639-43D1-82F0-38B60B2BFF4B}" dt="2022-10-18T10:57:39.234" v="49" actId="14100"/>
          <ac:spMkLst>
            <pc:docMk/>
            <pc:sldMk cId="1198657027" sldId="288"/>
            <ac:spMk id="5" creationId="{E9FD9F0F-659D-CC71-7D47-229C2AB89ADD}"/>
          </ac:spMkLst>
        </pc:spChg>
        <pc:graphicFrameChg chg="add mod">
          <ac:chgData name="Samrudh Samarth" userId="996df715453e35b9" providerId="LiveId" clId="{576F583C-D639-43D1-82F0-38B60B2BFF4B}" dt="2022-10-18T10:57:39.758" v="50" actId="1076"/>
          <ac:graphicFrameMkLst>
            <pc:docMk/>
            <pc:sldMk cId="1198657027" sldId="288"/>
            <ac:graphicFrameMk id="4" creationId="{1D3823B5-2838-C1E4-8C99-B6F4C24FA340}"/>
          </ac:graphicFrameMkLst>
        </pc:graphicFrameChg>
      </pc:sldChg>
      <pc:sldChg chg="delSp">
        <pc:chgData name="Samrudh Samarth" userId="996df715453e35b9" providerId="LiveId" clId="{576F583C-D639-43D1-82F0-38B60B2BFF4B}" dt="2022-10-18T12:17:09.537" v="68"/>
        <pc:sldMkLst>
          <pc:docMk/>
          <pc:sldMk cId="425785694" sldId="289"/>
        </pc:sldMkLst>
        <pc:picChg chg="del">
          <ac:chgData name="Samrudh Samarth" userId="996df715453e35b9" providerId="LiveId" clId="{576F583C-D639-43D1-82F0-38B60B2BFF4B}" dt="2022-10-18T12:17:09.537" v="68"/>
          <ac:picMkLst>
            <pc:docMk/>
            <pc:sldMk cId="425785694" sldId="289"/>
            <ac:picMk id="5" creationId="{EA8C0D17-83C5-4C07-A06C-A6196A0C748A}"/>
          </ac:picMkLst>
        </pc:picChg>
      </pc:sldChg>
      <pc:sldChg chg="add del">
        <pc:chgData name="Samrudh Samarth" userId="996df715453e35b9" providerId="LiveId" clId="{576F583C-D639-43D1-82F0-38B60B2BFF4B}" dt="2022-10-18T14:07:08.694" v="74" actId="47"/>
        <pc:sldMkLst>
          <pc:docMk/>
          <pc:sldMk cId="1513857557" sldId="290"/>
        </pc:sldMkLst>
      </pc:sldChg>
      <pc:sldChg chg="del">
        <pc:chgData name="Samrudh Samarth" userId="996df715453e35b9" providerId="LiveId" clId="{576F583C-D639-43D1-82F0-38B60B2BFF4B}" dt="2022-10-18T06:03:14.876" v="0" actId="47"/>
        <pc:sldMkLst>
          <pc:docMk/>
          <pc:sldMk cId="383588292" sldId="291"/>
        </pc:sldMkLst>
      </pc:sldChg>
      <pc:sldChg chg="add del">
        <pc:chgData name="Samrudh Samarth" userId="996df715453e35b9" providerId="LiveId" clId="{576F583C-D639-43D1-82F0-38B60B2BFF4B}" dt="2022-10-18T12:17:43.095" v="71" actId="18676"/>
        <pc:sldMkLst>
          <pc:docMk/>
          <pc:sldMk cId="1560255616" sldId="292"/>
        </pc:sldMkLst>
      </pc:sldChg>
      <pc:sldChg chg="add del">
        <pc:chgData name="Samrudh Samarth" userId="996df715453e35b9" providerId="LiveId" clId="{576F583C-D639-43D1-82F0-38B60B2BFF4B}" dt="2022-10-18T12:17:43.095" v="71" actId="18676"/>
        <pc:sldMkLst>
          <pc:docMk/>
          <pc:sldMk cId="2224776857" sldId="293"/>
        </pc:sldMkLst>
      </pc:sldChg>
    </pc:docChg>
  </pc:docChgLst>
  <pc:docChgLst>
    <pc:chgData name="Abhishek Ranjan" userId="d4be29617b9ee612" providerId="LiveId" clId="{92015443-44FC-41F4-9019-F55BC6639DC2}"/>
    <pc:docChg chg="undo redo custSel addSld delSld modSld sldOrd modMainMaster">
      <pc:chgData name="Abhishek Ranjan" userId="d4be29617b9ee612" providerId="LiveId" clId="{92015443-44FC-41F4-9019-F55BC6639DC2}" dt="2022-10-16T20:14:47.342" v="8411" actId="20577"/>
      <pc:docMkLst>
        <pc:docMk/>
      </pc:docMkLst>
      <pc:sldChg chg="modSp mod setBg">
        <pc:chgData name="Abhishek Ranjan" userId="d4be29617b9ee612" providerId="LiveId" clId="{92015443-44FC-41F4-9019-F55BC6639DC2}" dt="2022-10-15T10:33:31.671" v="2935"/>
        <pc:sldMkLst>
          <pc:docMk/>
          <pc:sldMk cId="83192500" sldId="256"/>
        </pc:sldMkLst>
        <pc:spChg chg="mod">
          <ac:chgData name="Abhishek Ranjan" userId="d4be29617b9ee612" providerId="LiveId" clId="{92015443-44FC-41F4-9019-F55BC6639DC2}" dt="2022-10-15T10:32:56.337" v="2925" actId="207"/>
          <ac:spMkLst>
            <pc:docMk/>
            <pc:sldMk cId="83192500" sldId="256"/>
            <ac:spMk id="2" creationId="{7007D1BD-B1B6-2FF1-3359-35A546136528}"/>
          </ac:spMkLst>
        </pc:spChg>
        <pc:spChg chg="mod">
          <ac:chgData name="Abhishek Ranjan" userId="d4be29617b9ee612" providerId="LiveId" clId="{92015443-44FC-41F4-9019-F55BC6639DC2}" dt="2022-10-14T11:00:07.383" v="833" actId="27636"/>
          <ac:spMkLst>
            <pc:docMk/>
            <pc:sldMk cId="83192500" sldId="256"/>
            <ac:spMk id="3" creationId="{08FB9386-E6E7-00E0-ABB5-A5E3C8F0715A}"/>
          </ac:spMkLst>
        </pc:spChg>
        <pc:spChg chg="mod">
          <ac:chgData name="Abhishek Ranjan" userId="d4be29617b9ee612" providerId="LiveId" clId="{92015443-44FC-41F4-9019-F55BC6639DC2}" dt="2022-10-14T11:04:52.930" v="842" actId="207"/>
          <ac:spMkLst>
            <pc:docMk/>
            <pc:sldMk cId="83192500" sldId="256"/>
            <ac:spMk id="6" creationId="{3250DF75-306E-6A79-2B4A-9642A619FA3F}"/>
          </ac:spMkLst>
        </pc:spChg>
        <pc:picChg chg="mod">
          <ac:chgData name="Abhishek Ranjan" userId="d4be29617b9ee612" providerId="LiveId" clId="{92015443-44FC-41F4-9019-F55BC6639DC2}" dt="2022-10-14T08:35:59.572" v="830" actId="1076"/>
          <ac:picMkLst>
            <pc:docMk/>
            <pc:sldMk cId="83192500" sldId="256"/>
            <ac:picMk id="5" creationId="{B26680BC-E573-93C8-7D42-E3A5EFAFFAF1}"/>
          </ac:picMkLst>
        </pc:picChg>
      </pc:sldChg>
      <pc:sldChg chg="addSp delSp modSp mod setBg modClrScheme chgLayout">
        <pc:chgData name="Abhishek Ranjan" userId="d4be29617b9ee612" providerId="LiveId" clId="{92015443-44FC-41F4-9019-F55BC6639DC2}" dt="2022-10-16T20:14:15.549" v="8391" actId="20577"/>
        <pc:sldMkLst>
          <pc:docMk/>
          <pc:sldMk cId="1768447072" sldId="257"/>
        </pc:sldMkLst>
        <pc:spChg chg="mod ord">
          <ac:chgData name="Abhishek Ranjan" userId="d4be29617b9ee612" providerId="LiveId" clId="{92015443-44FC-41F4-9019-F55BC6639DC2}" dt="2022-10-16T20:06:41.873" v="8030" actId="27636"/>
          <ac:spMkLst>
            <pc:docMk/>
            <pc:sldMk cId="1768447072" sldId="257"/>
            <ac:spMk id="2" creationId="{0204B0AA-503B-446E-F264-255F31F85C7C}"/>
          </ac:spMkLst>
        </pc:spChg>
        <pc:spChg chg="mod ord">
          <ac:chgData name="Abhishek Ranjan" userId="d4be29617b9ee612" providerId="LiveId" clId="{92015443-44FC-41F4-9019-F55BC6639DC2}" dt="2022-10-16T20:10:36.582" v="8096" actId="20577"/>
          <ac:spMkLst>
            <pc:docMk/>
            <pc:sldMk cId="1768447072" sldId="257"/>
            <ac:spMk id="3" creationId="{C0FD67F5-3CFD-04F3-0DF0-D7D78CD71245}"/>
          </ac:spMkLst>
        </pc:spChg>
        <pc:spChg chg="add del mod ord">
          <ac:chgData name="Abhishek Ranjan" userId="d4be29617b9ee612" providerId="LiveId" clId="{92015443-44FC-41F4-9019-F55BC6639DC2}" dt="2022-10-16T20:06:50.068" v="8031" actId="21"/>
          <ac:spMkLst>
            <pc:docMk/>
            <pc:sldMk cId="1768447072" sldId="257"/>
            <ac:spMk id="4" creationId="{D28618A9-462C-C4F0-CB9E-CA3825217C97}"/>
          </ac:spMkLst>
        </pc:spChg>
        <pc:spChg chg="add del mod ord">
          <ac:chgData name="Abhishek Ranjan" userId="d4be29617b9ee612" providerId="LiveId" clId="{92015443-44FC-41F4-9019-F55BC6639DC2}" dt="2022-10-16T20:06:54.541" v="8032" actId="21"/>
          <ac:spMkLst>
            <pc:docMk/>
            <pc:sldMk cId="1768447072" sldId="257"/>
            <ac:spMk id="5" creationId="{3C83BFDA-D69B-B0FD-0460-B09EAD5D4E97}"/>
          </ac:spMkLst>
        </pc:spChg>
        <pc:spChg chg="add mod ord">
          <ac:chgData name="Abhishek Ranjan" userId="d4be29617b9ee612" providerId="LiveId" clId="{92015443-44FC-41F4-9019-F55BC6639DC2}" dt="2022-10-16T20:14:15.549" v="8391" actId="20577"/>
          <ac:spMkLst>
            <pc:docMk/>
            <pc:sldMk cId="1768447072" sldId="257"/>
            <ac:spMk id="6" creationId="{EDBA2A4A-BC8D-2593-E509-407ACAC6DD72}"/>
          </ac:spMkLst>
        </pc:spChg>
      </pc:sldChg>
      <pc:sldChg chg="addSp delSp modSp mod setBg">
        <pc:chgData name="Abhishek Ranjan" userId="d4be29617b9ee612" providerId="LiveId" clId="{92015443-44FC-41F4-9019-F55BC6639DC2}" dt="2022-10-16T19:59:12.176" v="7852" actId="207"/>
        <pc:sldMkLst>
          <pc:docMk/>
          <pc:sldMk cId="439972237" sldId="258"/>
        </pc:sldMkLst>
        <pc:spChg chg="mod">
          <ac:chgData name="Abhishek Ranjan" userId="d4be29617b9ee612" providerId="LiveId" clId="{92015443-44FC-41F4-9019-F55BC6639DC2}" dt="2022-10-16T19:59:12.176" v="7852" actId="207"/>
          <ac:spMkLst>
            <pc:docMk/>
            <pc:sldMk cId="439972237" sldId="258"/>
            <ac:spMk id="2" creationId="{6E484CC6-0A60-B74C-46FD-2C9687AF4E18}"/>
          </ac:spMkLst>
        </pc:spChg>
        <pc:spChg chg="mod">
          <ac:chgData name="Abhishek Ranjan" userId="d4be29617b9ee612" providerId="LiveId" clId="{92015443-44FC-41F4-9019-F55BC6639DC2}" dt="2022-10-15T10:59:54.684" v="3019" actId="20577"/>
          <ac:spMkLst>
            <pc:docMk/>
            <pc:sldMk cId="439972237" sldId="258"/>
            <ac:spMk id="3" creationId="{658D932D-6ED1-179D-1DFF-B1A1208D4DC4}"/>
          </ac:spMkLst>
        </pc:spChg>
        <pc:picChg chg="add mod">
          <ac:chgData name="Abhishek Ranjan" userId="d4be29617b9ee612" providerId="LiveId" clId="{92015443-44FC-41F4-9019-F55BC6639DC2}" dt="2022-10-14T08:23:37.048" v="827" actId="14100"/>
          <ac:picMkLst>
            <pc:docMk/>
            <pc:sldMk cId="439972237" sldId="258"/>
            <ac:picMk id="5" creationId="{F9B2AFFB-E5E6-B043-8767-D58215A55D88}"/>
          </ac:picMkLst>
        </pc:picChg>
        <pc:picChg chg="add del mod">
          <ac:chgData name="Abhishek Ranjan" userId="d4be29617b9ee612" providerId="LiveId" clId="{92015443-44FC-41F4-9019-F55BC6639DC2}" dt="2022-10-14T07:44:25.494" v="557"/>
          <ac:picMkLst>
            <pc:docMk/>
            <pc:sldMk cId="439972237" sldId="258"/>
            <ac:picMk id="6" creationId="{3C6CC164-30ED-116B-8B6B-49315A9B7125}"/>
          </ac:picMkLst>
        </pc:picChg>
        <pc:picChg chg="add mod">
          <ac:chgData name="Abhishek Ranjan" userId="d4be29617b9ee612" providerId="LiveId" clId="{92015443-44FC-41F4-9019-F55BC6639DC2}" dt="2022-10-14T08:23:41.338" v="828" actId="14100"/>
          <ac:picMkLst>
            <pc:docMk/>
            <pc:sldMk cId="439972237" sldId="258"/>
            <ac:picMk id="7" creationId="{1BC454DC-4640-3051-84DF-354618CA724C}"/>
          </ac:picMkLst>
        </pc:picChg>
        <pc:picChg chg="add mod">
          <ac:chgData name="Abhishek Ranjan" userId="d4be29617b9ee612" providerId="LiveId" clId="{92015443-44FC-41F4-9019-F55BC6639DC2}" dt="2022-10-14T08:23:31.612" v="826" actId="1076"/>
          <ac:picMkLst>
            <pc:docMk/>
            <pc:sldMk cId="439972237" sldId="258"/>
            <ac:picMk id="9" creationId="{90BE3665-86B8-9057-4DC1-CB8D485FAA89}"/>
          </ac:picMkLst>
        </pc:picChg>
        <pc:picChg chg="add del mod">
          <ac:chgData name="Abhishek Ranjan" userId="d4be29617b9ee612" providerId="LiveId" clId="{92015443-44FC-41F4-9019-F55BC6639DC2}" dt="2022-10-14T08:12:01.752" v="710" actId="21"/>
          <ac:picMkLst>
            <pc:docMk/>
            <pc:sldMk cId="439972237" sldId="258"/>
            <ac:picMk id="11" creationId="{E9FE54B5-8D37-DF45-4096-7DABC1B0B1AF}"/>
          </ac:picMkLst>
        </pc:picChg>
        <pc:picChg chg="add mod">
          <ac:chgData name="Abhishek Ranjan" userId="d4be29617b9ee612" providerId="LiveId" clId="{92015443-44FC-41F4-9019-F55BC6639DC2}" dt="2022-10-14T08:23:10.192" v="822" actId="1076"/>
          <ac:picMkLst>
            <pc:docMk/>
            <pc:sldMk cId="439972237" sldId="258"/>
            <ac:picMk id="13" creationId="{A6BA24D8-183A-1379-5EA9-AC2AC0162A69}"/>
          </ac:picMkLst>
        </pc:picChg>
      </pc:sldChg>
      <pc:sldChg chg="addSp delSp modSp new mod setBg modClrScheme chgLayout">
        <pc:chgData name="Abhishek Ranjan" userId="d4be29617b9ee612" providerId="LiveId" clId="{92015443-44FC-41F4-9019-F55BC6639DC2}" dt="2022-10-15T10:16:22.868" v="2856"/>
        <pc:sldMkLst>
          <pc:docMk/>
          <pc:sldMk cId="704821349" sldId="259"/>
        </pc:sldMkLst>
        <pc:spChg chg="add del mod ord">
          <ac:chgData name="Abhishek Ranjan" userId="d4be29617b9ee612" providerId="LiveId" clId="{92015443-44FC-41F4-9019-F55BC6639DC2}" dt="2022-10-14T07:33:37.946" v="411" actId="700"/>
          <ac:spMkLst>
            <pc:docMk/>
            <pc:sldMk cId="704821349" sldId="259"/>
            <ac:spMk id="2" creationId="{7D5D0269-64EB-89A0-F439-6BF24C57B2E3}"/>
          </ac:spMkLst>
        </pc:spChg>
        <pc:spChg chg="add del mod ord">
          <ac:chgData name="Abhishek Ranjan" userId="d4be29617b9ee612" providerId="LiveId" clId="{92015443-44FC-41F4-9019-F55BC6639DC2}" dt="2022-10-14T07:33:37.946" v="411" actId="700"/>
          <ac:spMkLst>
            <pc:docMk/>
            <pc:sldMk cId="704821349" sldId="259"/>
            <ac:spMk id="3" creationId="{FFD220B9-C2A8-5E98-DCD9-AF30BFF5209C}"/>
          </ac:spMkLst>
        </pc:spChg>
        <pc:spChg chg="add del mod">
          <ac:chgData name="Abhishek Ranjan" userId="d4be29617b9ee612" providerId="LiveId" clId="{92015443-44FC-41F4-9019-F55BC6639DC2}" dt="2022-10-14T07:33:37.946" v="411" actId="700"/>
          <ac:spMkLst>
            <pc:docMk/>
            <pc:sldMk cId="704821349" sldId="259"/>
            <ac:spMk id="4" creationId="{6FA3DAB0-8C1A-605C-5D37-C523BC39B3A2}"/>
          </ac:spMkLst>
        </pc:spChg>
        <pc:spChg chg="add del mod ord">
          <ac:chgData name="Abhishek Ranjan" userId="d4be29617b9ee612" providerId="LiveId" clId="{92015443-44FC-41F4-9019-F55BC6639DC2}" dt="2022-10-14T07:34:07.450" v="416" actId="21"/>
          <ac:spMkLst>
            <pc:docMk/>
            <pc:sldMk cId="704821349" sldId="259"/>
            <ac:spMk id="5" creationId="{61B3C828-A7D0-69C4-2603-A4204778853B}"/>
          </ac:spMkLst>
        </pc:spChg>
        <pc:spChg chg="add del mod ord">
          <ac:chgData name="Abhishek Ranjan" userId="d4be29617b9ee612" providerId="LiveId" clId="{92015443-44FC-41F4-9019-F55BC6639DC2}" dt="2022-10-14T11:17:00.040" v="843" actId="700"/>
          <ac:spMkLst>
            <pc:docMk/>
            <pc:sldMk cId="704821349" sldId="259"/>
            <ac:spMk id="6" creationId="{3508063F-2A5D-D16A-ECA9-1C173A99E418}"/>
          </ac:spMkLst>
        </pc:spChg>
        <pc:spChg chg="add del mod ord">
          <ac:chgData name="Abhishek Ranjan" userId="d4be29617b9ee612" providerId="LiveId" clId="{92015443-44FC-41F4-9019-F55BC6639DC2}" dt="2022-10-14T11:19:13.430" v="859" actId="700"/>
          <ac:spMkLst>
            <pc:docMk/>
            <pc:sldMk cId="704821349" sldId="259"/>
            <ac:spMk id="9" creationId="{5EE262B2-DB68-FDC9-9AF6-D063E02E1C14}"/>
          </ac:spMkLst>
        </pc:spChg>
        <pc:spChg chg="add del mod ord">
          <ac:chgData name="Abhishek Ranjan" userId="d4be29617b9ee612" providerId="LiveId" clId="{92015443-44FC-41F4-9019-F55BC6639DC2}" dt="2022-10-14T11:17:14.585" v="844" actId="931"/>
          <ac:spMkLst>
            <pc:docMk/>
            <pc:sldMk cId="704821349" sldId="259"/>
            <ac:spMk id="10" creationId="{8CA043E6-6347-4318-D596-51C4E79137BA}"/>
          </ac:spMkLst>
        </pc:spChg>
        <pc:picChg chg="add del mod">
          <ac:chgData name="Abhishek Ranjan" userId="d4be29617b9ee612" providerId="LiveId" clId="{92015443-44FC-41F4-9019-F55BC6639DC2}" dt="2022-10-14T07:53:02.656" v="577" actId="21"/>
          <ac:picMkLst>
            <pc:docMk/>
            <pc:sldMk cId="704821349" sldId="259"/>
            <ac:picMk id="8" creationId="{E20C25B9-3EA6-9B33-24B1-A8C6B9A0EF85}"/>
          </ac:picMkLst>
        </pc:picChg>
        <pc:picChg chg="add del mod ord">
          <ac:chgData name="Abhishek Ranjan" userId="d4be29617b9ee612" providerId="LiveId" clId="{92015443-44FC-41F4-9019-F55BC6639DC2}" dt="2022-10-14T11:20:58.877" v="868" actId="21"/>
          <ac:picMkLst>
            <pc:docMk/>
            <pc:sldMk cId="704821349" sldId="259"/>
            <ac:picMk id="12" creationId="{B143E738-6A34-B971-326D-9F5A2490F26F}"/>
          </ac:picMkLst>
        </pc:picChg>
        <pc:picChg chg="add del mod">
          <ac:chgData name="Abhishek Ranjan" userId="d4be29617b9ee612" providerId="LiveId" clId="{92015443-44FC-41F4-9019-F55BC6639DC2}" dt="2022-10-14T11:20:55.045" v="867" actId="21"/>
          <ac:picMkLst>
            <pc:docMk/>
            <pc:sldMk cId="704821349" sldId="259"/>
            <ac:picMk id="14" creationId="{51E24D20-18A8-EE05-49AE-3125EE41C371}"/>
          </ac:picMkLst>
        </pc:picChg>
        <pc:picChg chg="add del mod">
          <ac:chgData name="Abhishek Ranjan" userId="d4be29617b9ee612" providerId="LiveId" clId="{92015443-44FC-41F4-9019-F55BC6639DC2}" dt="2022-10-14T11:22:31.202" v="873" actId="21"/>
          <ac:picMkLst>
            <pc:docMk/>
            <pc:sldMk cId="704821349" sldId="259"/>
            <ac:picMk id="16" creationId="{E6DA3071-BE07-224C-F535-01902D494DF9}"/>
          </ac:picMkLst>
        </pc:picChg>
        <pc:picChg chg="add del mod">
          <ac:chgData name="Abhishek Ranjan" userId="d4be29617b9ee612" providerId="LiveId" clId="{92015443-44FC-41F4-9019-F55BC6639DC2}" dt="2022-10-14T11:22:56.832" v="875" actId="931"/>
          <ac:picMkLst>
            <pc:docMk/>
            <pc:sldMk cId="704821349" sldId="259"/>
            <ac:picMk id="18" creationId="{F6251DEF-C9F1-0671-718D-8C01F6339367}"/>
          </ac:picMkLst>
        </pc:picChg>
        <pc:picChg chg="add mod">
          <ac:chgData name="Abhishek Ranjan" userId="d4be29617b9ee612" providerId="LiveId" clId="{92015443-44FC-41F4-9019-F55BC6639DC2}" dt="2022-10-14T11:36:18.528" v="959" actId="14100"/>
          <ac:picMkLst>
            <pc:docMk/>
            <pc:sldMk cId="704821349" sldId="259"/>
            <ac:picMk id="20" creationId="{2F927A59-6972-13D0-66F9-705E05855801}"/>
          </ac:picMkLst>
        </pc:picChg>
        <pc:picChg chg="add del mod">
          <ac:chgData name="Abhishek Ranjan" userId="d4be29617b9ee612" providerId="LiveId" clId="{92015443-44FC-41F4-9019-F55BC6639DC2}" dt="2022-10-14T11:34:16.853" v="952" actId="21"/>
          <ac:picMkLst>
            <pc:docMk/>
            <pc:sldMk cId="704821349" sldId="259"/>
            <ac:picMk id="22" creationId="{2770A81F-EC45-899F-55BE-B78FEB709E0F}"/>
          </ac:picMkLst>
        </pc:picChg>
        <pc:picChg chg="add del mod">
          <ac:chgData name="Abhishek Ranjan" userId="d4be29617b9ee612" providerId="LiveId" clId="{92015443-44FC-41F4-9019-F55BC6639DC2}" dt="2022-10-14T11:34:50.607" v="955" actId="21"/>
          <ac:picMkLst>
            <pc:docMk/>
            <pc:sldMk cId="704821349" sldId="259"/>
            <ac:picMk id="24" creationId="{8719F594-D168-E270-2265-5EBF45584372}"/>
          </ac:picMkLst>
        </pc:picChg>
        <pc:picChg chg="add mod">
          <ac:chgData name="Abhishek Ranjan" userId="d4be29617b9ee612" providerId="LiveId" clId="{92015443-44FC-41F4-9019-F55BC6639DC2}" dt="2022-10-14T11:36:42.662" v="965" actId="14100"/>
          <ac:picMkLst>
            <pc:docMk/>
            <pc:sldMk cId="704821349" sldId="259"/>
            <ac:picMk id="26" creationId="{1B0A05E6-91BE-DCFF-AE2E-9F15AB1273CC}"/>
          </ac:picMkLst>
        </pc:picChg>
      </pc:sldChg>
      <pc:sldChg chg="modSp new del mod">
        <pc:chgData name="Abhishek Ranjan" userId="d4be29617b9ee612" providerId="LiveId" clId="{92015443-44FC-41F4-9019-F55BC6639DC2}" dt="2022-10-14T07:32:01.741" v="405" actId="2696"/>
        <pc:sldMkLst>
          <pc:docMk/>
          <pc:sldMk cId="992773505" sldId="259"/>
        </pc:sldMkLst>
        <pc:spChg chg="mod">
          <ac:chgData name="Abhishek Ranjan" userId="d4be29617b9ee612" providerId="LiveId" clId="{92015443-44FC-41F4-9019-F55BC6639DC2}" dt="2022-10-14T07:31:51.147" v="404" actId="14100"/>
          <ac:spMkLst>
            <pc:docMk/>
            <pc:sldMk cId="992773505" sldId="259"/>
            <ac:spMk id="2" creationId="{01D1140A-E08F-CA99-45BC-D045C4AAB6B1}"/>
          </ac:spMkLst>
        </pc:spChg>
      </pc:sldChg>
      <pc:sldChg chg="addSp delSp modSp new mod setBg">
        <pc:chgData name="Abhishek Ranjan" userId="d4be29617b9ee612" providerId="LiveId" clId="{92015443-44FC-41F4-9019-F55BC6639DC2}" dt="2022-10-15T10:16:22.868" v="2856"/>
        <pc:sldMkLst>
          <pc:docMk/>
          <pc:sldMk cId="2353194864" sldId="260"/>
        </pc:sldMkLst>
        <pc:picChg chg="add del mod">
          <ac:chgData name="Abhishek Ranjan" userId="d4be29617b9ee612" providerId="LiveId" clId="{92015443-44FC-41F4-9019-F55BC6639DC2}" dt="2022-10-14T11:36:46.961" v="966" actId="21"/>
          <ac:picMkLst>
            <pc:docMk/>
            <pc:sldMk cId="2353194864" sldId="260"/>
            <ac:picMk id="3" creationId="{E6BAA167-1E56-F674-246D-5A227A7D05F1}"/>
          </ac:picMkLst>
        </pc:picChg>
        <pc:picChg chg="add mod">
          <ac:chgData name="Abhishek Ranjan" userId="d4be29617b9ee612" providerId="LiveId" clId="{92015443-44FC-41F4-9019-F55BC6639DC2}" dt="2022-10-14T11:37:31.473" v="976" actId="14100"/>
          <ac:picMkLst>
            <pc:docMk/>
            <pc:sldMk cId="2353194864" sldId="260"/>
            <ac:picMk id="5" creationId="{A3B26ACC-A69E-DC55-DDBC-27D8BDF4A898}"/>
          </ac:picMkLst>
        </pc:picChg>
      </pc:sldChg>
      <pc:sldChg chg="modSp new mod setBg">
        <pc:chgData name="Abhishek Ranjan" userId="d4be29617b9ee612" providerId="LiveId" clId="{92015443-44FC-41F4-9019-F55BC6639DC2}" dt="2022-10-16T19:59:23.176" v="7853" actId="207"/>
        <pc:sldMkLst>
          <pc:docMk/>
          <pc:sldMk cId="3403795282" sldId="261"/>
        </pc:sldMkLst>
        <pc:spChg chg="mod">
          <ac:chgData name="Abhishek Ranjan" userId="d4be29617b9ee612" providerId="LiveId" clId="{92015443-44FC-41F4-9019-F55BC6639DC2}" dt="2022-10-16T19:59:23.176" v="7853" actId="207"/>
          <ac:spMkLst>
            <pc:docMk/>
            <pc:sldMk cId="3403795282" sldId="261"/>
            <ac:spMk id="2" creationId="{41C8CE31-AC14-359F-FA18-B9DC60AE5C87}"/>
          </ac:spMkLst>
        </pc:spChg>
        <pc:spChg chg="mod">
          <ac:chgData name="Abhishek Ranjan" userId="d4be29617b9ee612" providerId="LiveId" clId="{92015443-44FC-41F4-9019-F55BC6639DC2}" dt="2022-10-15T09:47:24.935" v="1924" actId="207"/>
          <ac:spMkLst>
            <pc:docMk/>
            <pc:sldMk cId="3403795282" sldId="261"/>
            <ac:spMk id="3" creationId="{63766064-B879-3A23-F22C-70EFE5526287}"/>
          </ac:spMkLst>
        </pc:spChg>
      </pc:sldChg>
      <pc:sldChg chg="addSp delSp modSp new mod ord setBg modClrScheme chgLayout">
        <pc:chgData name="Abhishek Ranjan" userId="d4be29617b9ee612" providerId="LiveId" clId="{92015443-44FC-41F4-9019-F55BC6639DC2}" dt="2022-10-15T10:21:59.290" v="2867"/>
        <pc:sldMkLst>
          <pc:docMk/>
          <pc:sldMk cId="667080680" sldId="262"/>
        </pc:sldMkLst>
        <pc:spChg chg="del">
          <ac:chgData name="Abhishek Ranjan" userId="d4be29617b9ee612" providerId="LiveId" clId="{92015443-44FC-41F4-9019-F55BC6639DC2}" dt="2022-10-15T09:48:54.575" v="1950" actId="700"/>
          <ac:spMkLst>
            <pc:docMk/>
            <pc:sldMk cId="667080680" sldId="262"/>
            <ac:spMk id="2" creationId="{94BC9C21-2BBE-5AD4-8559-376A542154EE}"/>
          </ac:spMkLst>
        </pc:spChg>
        <pc:spChg chg="del">
          <ac:chgData name="Abhishek Ranjan" userId="d4be29617b9ee612" providerId="LiveId" clId="{92015443-44FC-41F4-9019-F55BC6639DC2}" dt="2022-10-15T09:48:54.575" v="1950" actId="700"/>
          <ac:spMkLst>
            <pc:docMk/>
            <pc:sldMk cId="667080680" sldId="262"/>
            <ac:spMk id="3" creationId="{D48CA7D7-15CF-E33E-8BB3-47D583EB1CD2}"/>
          </ac:spMkLst>
        </pc:spChg>
        <pc:picChg chg="add mod">
          <ac:chgData name="Abhishek Ranjan" userId="d4be29617b9ee612" providerId="LiveId" clId="{92015443-44FC-41F4-9019-F55BC6639DC2}" dt="2022-10-15T09:49:18.095" v="1956" actId="14100"/>
          <ac:picMkLst>
            <pc:docMk/>
            <pc:sldMk cId="667080680" sldId="262"/>
            <ac:picMk id="4" creationId="{DFFB72C1-AEE1-442C-29DA-2ADFE2044025}"/>
          </ac:picMkLst>
        </pc:picChg>
      </pc:sldChg>
      <pc:sldChg chg="new del">
        <pc:chgData name="Abhishek Ranjan" userId="d4be29617b9ee612" providerId="LiveId" clId="{92015443-44FC-41F4-9019-F55BC6639DC2}" dt="2022-10-15T09:51:12.171" v="1958" actId="680"/>
        <pc:sldMkLst>
          <pc:docMk/>
          <pc:sldMk cId="988701630" sldId="263"/>
        </pc:sldMkLst>
      </pc:sldChg>
      <pc:sldChg chg="modSp new mod ord setBg">
        <pc:chgData name="Abhishek Ranjan" userId="d4be29617b9ee612" providerId="LiveId" clId="{92015443-44FC-41F4-9019-F55BC6639DC2}" dt="2022-10-15T10:21:56.640" v="2865"/>
        <pc:sldMkLst>
          <pc:docMk/>
          <pc:sldMk cId="3088948963" sldId="263"/>
        </pc:sldMkLst>
        <pc:spChg chg="mod">
          <ac:chgData name="Abhishek Ranjan" userId="d4be29617b9ee612" providerId="LiveId" clId="{92015443-44FC-41F4-9019-F55BC6639DC2}" dt="2022-10-15T09:53:46.105" v="1991" actId="1076"/>
          <ac:spMkLst>
            <pc:docMk/>
            <pc:sldMk cId="3088948963" sldId="263"/>
            <ac:spMk id="2" creationId="{02E28A6A-260D-F7DA-95A3-017D0AC0EB52}"/>
          </ac:spMkLst>
        </pc:spChg>
        <pc:spChg chg="mod">
          <ac:chgData name="Abhishek Ranjan" userId="d4be29617b9ee612" providerId="LiveId" clId="{92015443-44FC-41F4-9019-F55BC6639DC2}" dt="2022-10-15T10:15:42.714" v="2844" actId="14100"/>
          <ac:spMkLst>
            <pc:docMk/>
            <pc:sldMk cId="3088948963" sldId="263"/>
            <ac:spMk id="3" creationId="{6B5192B8-AA07-728E-709C-08778548E1EB}"/>
          </ac:spMkLst>
        </pc:spChg>
      </pc:sldChg>
      <pc:sldChg chg="addSp delSp modSp new mod modClrScheme chgLayout">
        <pc:chgData name="Abhishek Ranjan" userId="d4be29617b9ee612" providerId="LiveId" clId="{92015443-44FC-41F4-9019-F55BC6639DC2}" dt="2022-10-15T10:19:28.605" v="2863" actId="14100"/>
        <pc:sldMkLst>
          <pc:docMk/>
          <pc:sldMk cId="4226333282" sldId="264"/>
        </pc:sldMkLst>
        <pc:spChg chg="del">
          <ac:chgData name="Abhishek Ranjan" userId="d4be29617b9ee612" providerId="LiveId" clId="{92015443-44FC-41F4-9019-F55BC6639DC2}" dt="2022-10-15T10:18:47.293" v="2857" actId="700"/>
          <ac:spMkLst>
            <pc:docMk/>
            <pc:sldMk cId="4226333282" sldId="264"/>
            <ac:spMk id="2" creationId="{4DFC246C-6B6B-A519-A52C-0FA05A1284BA}"/>
          </ac:spMkLst>
        </pc:spChg>
        <pc:spChg chg="del">
          <ac:chgData name="Abhishek Ranjan" userId="d4be29617b9ee612" providerId="LiveId" clId="{92015443-44FC-41F4-9019-F55BC6639DC2}" dt="2022-10-15T10:18:47.293" v="2857" actId="700"/>
          <ac:spMkLst>
            <pc:docMk/>
            <pc:sldMk cId="4226333282" sldId="264"/>
            <ac:spMk id="3" creationId="{87A4C6CD-4034-73FA-1B57-5154AF97561B}"/>
          </ac:spMkLst>
        </pc:spChg>
        <pc:picChg chg="add mod">
          <ac:chgData name="Abhishek Ranjan" userId="d4be29617b9ee612" providerId="LiveId" clId="{92015443-44FC-41F4-9019-F55BC6639DC2}" dt="2022-10-15T10:19:28.605" v="2863" actId="14100"/>
          <ac:picMkLst>
            <pc:docMk/>
            <pc:sldMk cId="4226333282" sldId="264"/>
            <ac:picMk id="5" creationId="{35C126BB-1901-6A16-03FA-E66BB5E7477F}"/>
          </ac:picMkLst>
        </pc:picChg>
      </pc:sldChg>
      <pc:sldChg chg="addSp modSp new mod">
        <pc:chgData name="Abhishek Ranjan" userId="d4be29617b9ee612" providerId="LiveId" clId="{92015443-44FC-41F4-9019-F55BC6639DC2}" dt="2022-10-15T10:32:11.177" v="2924" actId="14100"/>
        <pc:sldMkLst>
          <pc:docMk/>
          <pc:sldMk cId="551654003" sldId="265"/>
        </pc:sldMkLst>
        <pc:spChg chg="mod">
          <ac:chgData name="Abhishek Ranjan" userId="d4be29617b9ee612" providerId="LiveId" clId="{92015443-44FC-41F4-9019-F55BC6639DC2}" dt="2022-10-15T10:31:25.263" v="2915" actId="1076"/>
          <ac:spMkLst>
            <pc:docMk/>
            <pc:sldMk cId="551654003" sldId="265"/>
            <ac:spMk id="2" creationId="{91BAE8B4-3025-22A5-AB6B-58DA5BC90E30}"/>
          </ac:spMkLst>
        </pc:spChg>
        <pc:spChg chg="mod">
          <ac:chgData name="Abhishek Ranjan" userId="d4be29617b9ee612" providerId="LiveId" clId="{92015443-44FC-41F4-9019-F55BC6639DC2}" dt="2022-10-15T10:31:27.888" v="2917" actId="1076"/>
          <ac:spMkLst>
            <pc:docMk/>
            <pc:sldMk cId="551654003" sldId="265"/>
            <ac:spMk id="3" creationId="{85173C3A-6FC7-2F31-2923-82328CDA4C9D}"/>
          </ac:spMkLst>
        </pc:spChg>
        <pc:picChg chg="add mod">
          <ac:chgData name="Abhishek Ranjan" userId="d4be29617b9ee612" providerId="LiveId" clId="{92015443-44FC-41F4-9019-F55BC6639DC2}" dt="2022-10-15T10:31:25.685" v="2916"/>
          <ac:picMkLst>
            <pc:docMk/>
            <pc:sldMk cId="551654003" sldId="265"/>
            <ac:picMk id="4" creationId="{4BB86979-9511-B61E-D0C1-B3E1EFBEA9A2}"/>
          </ac:picMkLst>
        </pc:picChg>
        <pc:picChg chg="add mod">
          <ac:chgData name="Abhishek Ranjan" userId="d4be29617b9ee612" providerId="LiveId" clId="{92015443-44FC-41F4-9019-F55BC6639DC2}" dt="2022-10-15T10:32:11.177" v="2924" actId="14100"/>
          <ac:picMkLst>
            <pc:docMk/>
            <pc:sldMk cId="551654003" sldId="265"/>
            <ac:picMk id="5" creationId="{4BB86979-9511-B61E-D0C1-B3E1EFBEA9A2}"/>
          </ac:picMkLst>
        </pc:picChg>
      </pc:sldChg>
      <pc:sldChg chg="addSp delSp modSp new mod">
        <pc:chgData name="Abhishek Ranjan" userId="d4be29617b9ee612" providerId="LiveId" clId="{92015443-44FC-41F4-9019-F55BC6639DC2}" dt="2022-10-15T10:40:55.567" v="2983" actId="14100"/>
        <pc:sldMkLst>
          <pc:docMk/>
          <pc:sldMk cId="2031365341" sldId="266"/>
        </pc:sldMkLst>
        <pc:picChg chg="add del mod">
          <ac:chgData name="Abhishek Ranjan" userId="d4be29617b9ee612" providerId="LiveId" clId="{92015443-44FC-41F4-9019-F55BC6639DC2}" dt="2022-10-15T10:39:57.096" v="2973" actId="931"/>
          <ac:picMkLst>
            <pc:docMk/>
            <pc:sldMk cId="2031365341" sldId="266"/>
            <ac:picMk id="3" creationId="{9FF35682-52A3-B700-D599-F3EF0004E795}"/>
          </ac:picMkLst>
        </pc:picChg>
        <pc:picChg chg="add del mod">
          <ac:chgData name="Abhishek Ranjan" userId="d4be29617b9ee612" providerId="LiveId" clId="{92015443-44FC-41F4-9019-F55BC6639DC2}" dt="2022-10-15T10:39:57.096" v="2973" actId="931"/>
          <ac:picMkLst>
            <pc:docMk/>
            <pc:sldMk cId="2031365341" sldId="266"/>
            <ac:picMk id="5" creationId="{92C8CC25-E64F-F9B0-3E3E-54E141023C69}"/>
          </ac:picMkLst>
        </pc:picChg>
        <pc:picChg chg="add mod">
          <ac:chgData name="Abhishek Ranjan" userId="d4be29617b9ee612" providerId="LiveId" clId="{92015443-44FC-41F4-9019-F55BC6639DC2}" dt="2022-10-15T10:40:21.006" v="2977" actId="14100"/>
          <ac:picMkLst>
            <pc:docMk/>
            <pc:sldMk cId="2031365341" sldId="266"/>
            <ac:picMk id="7" creationId="{CCE7E27A-CBD0-A1D0-32D2-1FEF4A9FBB84}"/>
          </ac:picMkLst>
        </pc:picChg>
        <pc:picChg chg="add mod">
          <ac:chgData name="Abhishek Ranjan" userId="d4be29617b9ee612" providerId="LiveId" clId="{92015443-44FC-41F4-9019-F55BC6639DC2}" dt="2022-10-15T10:40:55.567" v="2983" actId="14100"/>
          <ac:picMkLst>
            <pc:docMk/>
            <pc:sldMk cId="2031365341" sldId="266"/>
            <ac:picMk id="9" creationId="{E1C130AA-E0B3-E54B-CB69-93D3D7C2D62B}"/>
          </ac:picMkLst>
        </pc:picChg>
      </pc:sldChg>
      <pc:sldChg chg="addSp delSp modSp new mod modClrScheme chgLayout">
        <pc:chgData name="Abhishek Ranjan" userId="d4be29617b9ee612" providerId="LiveId" clId="{92015443-44FC-41F4-9019-F55BC6639DC2}" dt="2022-10-15T11:48:37.472" v="3191" actId="14100"/>
        <pc:sldMkLst>
          <pc:docMk/>
          <pc:sldMk cId="2504717247" sldId="267"/>
        </pc:sldMkLst>
        <pc:spChg chg="add mod ord">
          <ac:chgData name="Abhishek Ranjan" userId="d4be29617b9ee612" providerId="LiveId" clId="{92015443-44FC-41F4-9019-F55BC6639DC2}" dt="2022-10-15T11:48:10.951" v="3189" actId="14100"/>
          <ac:spMkLst>
            <pc:docMk/>
            <pc:sldMk cId="2504717247" sldId="267"/>
            <ac:spMk id="4" creationId="{53F09F79-A1FF-301C-8552-F7447F611083}"/>
          </ac:spMkLst>
        </pc:spChg>
        <pc:picChg chg="add del mod">
          <ac:chgData name="Abhishek Ranjan" userId="d4be29617b9ee612" providerId="LiveId" clId="{92015443-44FC-41F4-9019-F55BC6639DC2}" dt="2022-10-15T11:39:17.881" v="3120" actId="21"/>
          <ac:picMkLst>
            <pc:docMk/>
            <pc:sldMk cId="2504717247" sldId="267"/>
            <ac:picMk id="3" creationId="{E21FC73A-DFC6-8262-F9ED-3354BC2E50B5}"/>
          </ac:picMkLst>
        </pc:picChg>
        <pc:picChg chg="add del mod">
          <ac:chgData name="Abhishek Ranjan" userId="d4be29617b9ee612" providerId="LiveId" clId="{92015443-44FC-41F4-9019-F55BC6639DC2}" dt="2022-10-15T11:29:04.563" v="3102" actId="21"/>
          <ac:picMkLst>
            <pc:docMk/>
            <pc:sldMk cId="2504717247" sldId="267"/>
            <ac:picMk id="6" creationId="{642320A6-0767-50D3-AAEE-74BAEA7AACF3}"/>
          </ac:picMkLst>
        </pc:picChg>
        <pc:picChg chg="add del mod">
          <ac:chgData name="Abhishek Ranjan" userId="d4be29617b9ee612" providerId="LiveId" clId="{92015443-44FC-41F4-9019-F55BC6639DC2}" dt="2022-10-15T11:39:57.549" v="3128" actId="931"/>
          <ac:picMkLst>
            <pc:docMk/>
            <pc:sldMk cId="2504717247" sldId="267"/>
            <ac:picMk id="8" creationId="{D5028D28-BA94-57BF-E8F2-A3CC70530833}"/>
          </ac:picMkLst>
        </pc:picChg>
        <pc:picChg chg="add del mod">
          <ac:chgData name="Abhishek Ranjan" userId="d4be29617b9ee612" providerId="LiveId" clId="{92015443-44FC-41F4-9019-F55BC6639DC2}" dt="2022-10-15T11:39:57.549" v="3128" actId="931"/>
          <ac:picMkLst>
            <pc:docMk/>
            <pc:sldMk cId="2504717247" sldId="267"/>
            <ac:picMk id="10" creationId="{FB9BCCF6-AE0E-D9D0-8036-8A075F3B2806}"/>
          </ac:picMkLst>
        </pc:picChg>
        <pc:picChg chg="add mod">
          <ac:chgData name="Abhishek Ranjan" userId="d4be29617b9ee612" providerId="LiveId" clId="{92015443-44FC-41F4-9019-F55BC6639DC2}" dt="2022-10-15T11:46:47.217" v="3156" actId="14100"/>
          <ac:picMkLst>
            <pc:docMk/>
            <pc:sldMk cId="2504717247" sldId="267"/>
            <ac:picMk id="12" creationId="{33C4F711-E96C-5846-7191-6FF55A64DBB9}"/>
          </ac:picMkLst>
        </pc:picChg>
        <pc:picChg chg="add mod">
          <ac:chgData name="Abhishek Ranjan" userId="d4be29617b9ee612" providerId="LiveId" clId="{92015443-44FC-41F4-9019-F55BC6639DC2}" dt="2022-10-15T11:46:55.156" v="3158" actId="14100"/>
          <ac:picMkLst>
            <pc:docMk/>
            <pc:sldMk cId="2504717247" sldId="267"/>
            <ac:picMk id="14" creationId="{6E76C3D6-119B-3E1D-4ECB-6B3A004D633F}"/>
          </ac:picMkLst>
        </pc:picChg>
        <pc:picChg chg="add mod">
          <ac:chgData name="Abhishek Ranjan" userId="d4be29617b9ee612" providerId="LiveId" clId="{92015443-44FC-41F4-9019-F55BC6639DC2}" dt="2022-10-15T11:48:37.472" v="3191" actId="14100"/>
          <ac:picMkLst>
            <pc:docMk/>
            <pc:sldMk cId="2504717247" sldId="267"/>
            <ac:picMk id="16" creationId="{884A0723-F0A0-E69E-6E39-CB8EBF112FC2}"/>
          </ac:picMkLst>
        </pc:picChg>
      </pc:sldChg>
      <pc:sldChg chg="addSp delSp modSp new mod modClrScheme chgLayout">
        <pc:chgData name="Abhishek Ranjan" userId="d4be29617b9ee612" providerId="LiveId" clId="{92015443-44FC-41F4-9019-F55BC6639DC2}" dt="2022-10-15T11:29:32.860" v="3109" actId="14100"/>
        <pc:sldMkLst>
          <pc:docMk/>
          <pc:sldMk cId="2532956124" sldId="268"/>
        </pc:sldMkLst>
        <pc:spChg chg="add mod">
          <ac:chgData name="Abhishek Ranjan" userId="d4be29617b9ee612" providerId="LiveId" clId="{92015443-44FC-41F4-9019-F55BC6639DC2}" dt="2022-10-15T11:24:47.295" v="3075" actId="14100"/>
          <ac:spMkLst>
            <pc:docMk/>
            <pc:sldMk cId="2532956124" sldId="268"/>
            <ac:spMk id="2" creationId="{4BCAB433-EA0B-61DC-83D9-12E84EAC66D1}"/>
          </ac:spMkLst>
        </pc:spChg>
        <pc:picChg chg="add del mod">
          <ac:chgData name="Abhishek Ranjan" userId="d4be29617b9ee612" providerId="LiveId" clId="{92015443-44FC-41F4-9019-F55BC6639DC2}" dt="2022-10-15T11:29:16.251" v="3105" actId="21"/>
          <ac:picMkLst>
            <pc:docMk/>
            <pc:sldMk cId="2532956124" sldId="268"/>
            <ac:picMk id="4" creationId="{0E91D14B-CA28-96CA-5F83-1AEB118C5889}"/>
          </ac:picMkLst>
        </pc:picChg>
        <pc:picChg chg="add mod">
          <ac:chgData name="Abhishek Ranjan" userId="d4be29617b9ee612" providerId="LiveId" clId="{92015443-44FC-41F4-9019-F55BC6639DC2}" dt="2022-10-15T11:26:18.521" v="3087" actId="14100"/>
          <ac:picMkLst>
            <pc:docMk/>
            <pc:sldMk cId="2532956124" sldId="268"/>
            <ac:picMk id="6" creationId="{D90A236A-8F76-F7D1-41B7-99EC75C6302B}"/>
          </ac:picMkLst>
        </pc:picChg>
        <pc:picChg chg="add mod">
          <ac:chgData name="Abhishek Ranjan" userId="d4be29617b9ee612" providerId="LiveId" clId="{92015443-44FC-41F4-9019-F55BC6639DC2}" dt="2022-10-15T11:27:49.956" v="3099" actId="14100"/>
          <ac:picMkLst>
            <pc:docMk/>
            <pc:sldMk cId="2532956124" sldId="268"/>
            <ac:picMk id="8" creationId="{65C44DB2-4EDE-5848-B23F-3204F9671449}"/>
          </ac:picMkLst>
        </pc:picChg>
        <pc:picChg chg="add mod">
          <ac:chgData name="Abhishek Ranjan" userId="d4be29617b9ee612" providerId="LiveId" clId="{92015443-44FC-41F4-9019-F55BC6639DC2}" dt="2022-10-15T11:29:25.040" v="3107" actId="14100"/>
          <ac:picMkLst>
            <pc:docMk/>
            <pc:sldMk cId="2532956124" sldId="268"/>
            <ac:picMk id="10" creationId="{5BF9BE8F-E32D-B682-61E9-A6E8751994DB}"/>
          </ac:picMkLst>
        </pc:picChg>
        <pc:picChg chg="add mod">
          <ac:chgData name="Abhishek Ranjan" userId="d4be29617b9ee612" providerId="LiveId" clId="{92015443-44FC-41F4-9019-F55BC6639DC2}" dt="2022-10-15T11:29:32.860" v="3109" actId="14100"/>
          <ac:picMkLst>
            <pc:docMk/>
            <pc:sldMk cId="2532956124" sldId="268"/>
            <ac:picMk id="11" creationId="{D19FF249-0C87-6F0C-854B-303C7C194EC2}"/>
          </ac:picMkLst>
        </pc:picChg>
      </pc:sldChg>
      <pc:sldChg chg="addSp delSp modSp new mod modClrScheme chgLayout">
        <pc:chgData name="Abhishek Ranjan" userId="d4be29617b9ee612" providerId="LiveId" clId="{92015443-44FC-41F4-9019-F55BC6639DC2}" dt="2022-10-15T11:42:27.252" v="3146" actId="14100"/>
        <pc:sldMkLst>
          <pc:docMk/>
          <pc:sldMk cId="3940410717" sldId="269"/>
        </pc:sldMkLst>
        <pc:spChg chg="del">
          <ac:chgData name="Abhishek Ranjan" userId="d4be29617b9ee612" providerId="LiveId" clId="{92015443-44FC-41F4-9019-F55BC6639DC2}" dt="2022-10-15T11:29:51.351" v="3111" actId="700"/>
          <ac:spMkLst>
            <pc:docMk/>
            <pc:sldMk cId="3940410717" sldId="269"/>
            <ac:spMk id="2" creationId="{4955C407-B910-1B32-757A-F97A9907C08B}"/>
          </ac:spMkLst>
        </pc:spChg>
        <pc:picChg chg="add mod">
          <ac:chgData name="Abhishek Ranjan" userId="d4be29617b9ee612" providerId="LiveId" clId="{92015443-44FC-41F4-9019-F55BC6639DC2}" dt="2022-10-15T11:42:27.252" v="3146" actId="14100"/>
          <ac:picMkLst>
            <pc:docMk/>
            <pc:sldMk cId="3940410717" sldId="269"/>
            <ac:picMk id="3" creationId="{28AAAD29-BDB4-8966-35FA-59334B954670}"/>
          </ac:picMkLst>
        </pc:picChg>
      </pc:sldChg>
      <pc:sldChg chg="modSp new mod ord">
        <pc:chgData name="Abhishek Ranjan" userId="d4be29617b9ee612" providerId="LiveId" clId="{92015443-44FC-41F4-9019-F55BC6639DC2}" dt="2022-10-16T18:08:09.464" v="6353" actId="2711"/>
        <pc:sldMkLst>
          <pc:docMk/>
          <pc:sldMk cId="2556413838" sldId="270"/>
        </pc:sldMkLst>
        <pc:spChg chg="mod">
          <ac:chgData name="Abhishek Ranjan" userId="d4be29617b9ee612" providerId="LiveId" clId="{92015443-44FC-41F4-9019-F55BC6639DC2}" dt="2022-10-16T17:27:40.194" v="5181" actId="20577"/>
          <ac:spMkLst>
            <pc:docMk/>
            <pc:sldMk cId="2556413838" sldId="270"/>
            <ac:spMk id="2" creationId="{940B11C5-A689-8DF2-CE17-771E8A53662A}"/>
          </ac:spMkLst>
        </pc:spChg>
        <pc:spChg chg="mod">
          <ac:chgData name="Abhishek Ranjan" userId="d4be29617b9ee612" providerId="LiveId" clId="{92015443-44FC-41F4-9019-F55BC6639DC2}" dt="2022-10-16T18:08:09.464" v="6353" actId="2711"/>
          <ac:spMkLst>
            <pc:docMk/>
            <pc:sldMk cId="2556413838" sldId="270"/>
            <ac:spMk id="3" creationId="{37AB34A3-8CF7-1D7A-6F00-868A85231DFE}"/>
          </ac:spMkLst>
        </pc:spChg>
      </pc:sldChg>
      <pc:sldChg chg="delSp modSp new mod">
        <pc:chgData name="Abhishek Ranjan" userId="d4be29617b9ee612" providerId="LiveId" clId="{92015443-44FC-41F4-9019-F55BC6639DC2}" dt="2022-10-16T18:08:21.972" v="6354" actId="2711"/>
        <pc:sldMkLst>
          <pc:docMk/>
          <pc:sldMk cId="1151048102" sldId="271"/>
        </pc:sldMkLst>
        <pc:spChg chg="del mod">
          <ac:chgData name="Abhishek Ranjan" userId="d4be29617b9ee612" providerId="LiveId" clId="{92015443-44FC-41F4-9019-F55BC6639DC2}" dt="2022-10-16T16:46:45" v="3774" actId="21"/>
          <ac:spMkLst>
            <pc:docMk/>
            <pc:sldMk cId="1151048102" sldId="271"/>
            <ac:spMk id="2" creationId="{A567251D-545A-9E08-EEC8-69DBC12E9D40}"/>
          </ac:spMkLst>
        </pc:spChg>
        <pc:spChg chg="mod">
          <ac:chgData name="Abhishek Ranjan" userId="d4be29617b9ee612" providerId="LiveId" clId="{92015443-44FC-41F4-9019-F55BC6639DC2}" dt="2022-10-16T18:08:21.972" v="6354" actId="2711"/>
          <ac:spMkLst>
            <pc:docMk/>
            <pc:sldMk cId="1151048102" sldId="271"/>
            <ac:spMk id="3" creationId="{9265AC69-BF0C-076E-75A7-E2D36880A9E1}"/>
          </ac:spMkLst>
        </pc:spChg>
      </pc:sldChg>
      <pc:sldChg chg="delSp modSp new mod">
        <pc:chgData name="Abhishek Ranjan" userId="d4be29617b9ee612" providerId="LiveId" clId="{92015443-44FC-41F4-9019-F55BC6639DC2}" dt="2022-10-16T20:14:34.757" v="8402" actId="20577"/>
        <pc:sldMkLst>
          <pc:docMk/>
          <pc:sldMk cId="2792720165" sldId="272"/>
        </pc:sldMkLst>
        <pc:spChg chg="del">
          <ac:chgData name="Abhishek Ranjan" userId="d4be29617b9ee612" providerId="LiveId" clId="{92015443-44FC-41F4-9019-F55BC6639DC2}" dt="2022-10-16T16:57:54.563" v="4253" actId="21"/>
          <ac:spMkLst>
            <pc:docMk/>
            <pc:sldMk cId="2792720165" sldId="272"/>
            <ac:spMk id="2" creationId="{A7749EB0-CEDB-718B-E0AC-01879E79A448}"/>
          </ac:spMkLst>
        </pc:spChg>
        <pc:spChg chg="mod">
          <ac:chgData name="Abhishek Ranjan" userId="d4be29617b9ee612" providerId="LiveId" clId="{92015443-44FC-41F4-9019-F55BC6639DC2}" dt="2022-10-16T20:14:34.757" v="8402" actId="20577"/>
          <ac:spMkLst>
            <pc:docMk/>
            <pc:sldMk cId="2792720165" sldId="272"/>
            <ac:spMk id="3" creationId="{CA1085EA-4DFD-286A-B8CD-5612EE428658}"/>
          </ac:spMkLst>
        </pc:spChg>
      </pc:sldChg>
      <pc:sldChg chg="delSp modSp new mod">
        <pc:chgData name="Abhishek Ranjan" userId="d4be29617b9ee612" providerId="LiveId" clId="{92015443-44FC-41F4-9019-F55BC6639DC2}" dt="2022-10-16T18:25:33.284" v="6520" actId="21"/>
        <pc:sldMkLst>
          <pc:docMk/>
          <pc:sldMk cId="2764295982" sldId="273"/>
        </pc:sldMkLst>
        <pc:spChg chg="del mod">
          <ac:chgData name="Abhishek Ranjan" userId="d4be29617b9ee612" providerId="LiveId" clId="{92015443-44FC-41F4-9019-F55BC6639DC2}" dt="2022-10-16T17:22:23.098" v="5067" actId="21"/>
          <ac:spMkLst>
            <pc:docMk/>
            <pc:sldMk cId="2764295982" sldId="273"/>
            <ac:spMk id="2" creationId="{D84518E3-6B5C-63A1-9ED1-491412A65CF7}"/>
          </ac:spMkLst>
        </pc:spChg>
        <pc:spChg chg="mod">
          <ac:chgData name="Abhishek Ranjan" userId="d4be29617b9ee612" providerId="LiveId" clId="{92015443-44FC-41F4-9019-F55BC6639DC2}" dt="2022-10-16T18:25:33.284" v="6520" actId="21"/>
          <ac:spMkLst>
            <pc:docMk/>
            <pc:sldMk cId="2764295982" sldId="273"/>
            <ac:spMk id="3" creationId="{23923841-45E1-AD50-0EA2-1E631798CBA6}"/>
          </ac:spMkLst>
        </pc:spChg>
      </pc:sldChg>
      <pc:sldChg chg="modSp new mod">
        <pc:chgData name="Abhishek Ranjan" userId="d4be29617b9ee612" providerId="LiveId" clId="{92015443-44FC-41F4-9019-F55BC6639DC2}" dt="2022-10-16T18:07:57.298" v="6352" actId="207"/>
        <pc:sldMkLst>
          <pc:docMk/>
          <pc:sldMk cId="3627110379" sldId="274"/>
        </pc:sldMkLst>
        <pc:spChg chg="mod">
          <ac:chgData name="Abhishek Ranjan" userId="d4be29617b9ee612" providerId="LiveId" clId="{92015443-44FC-41F4-9019-F55BC6639DC2}" dt="2022-10-16T17:59:48.741" v="5999" actId="14100"/>
          <ac:spMkLst>
            <pc:docMk/>
            <pc:sldMk cId="3627110379" sldId="274"/>
            <ac:spMk id="2" creationId="{A5A37F26-493A-96EB-9E5B-CCEBBFD659CE}"/>
          </ac:spMkLst>
        </pc:spChg>
        <pc:spChg chg="mod">
          <ac:chgData name="Abhishek Ranjan" userId="d4be29617b9ee612" providerId="LiveId" clId="{92015443-44FC-41F4-9019-F55BC6639DC2}" dt="2022-10-16T18:07:57.298" v="6352" actId="207"/>
          <ac:spMkLst>
            <pc:docMk/>
            <pc:sldMk cId="3627110379" sldId="274"/>
            <ac:spMk id="3" creationId="{BFFED47B-29B0-E94C-6756-24884F06EE2B}"/>
          </ac:spMkLst>
        </pc:spChg>
      </pc:sldChg>
      <pc:sldChg chg="modSp new mod">
        <pc:chgData name="Abhishek Ranjan" userId="d4be29617b9ee612" providerId="LiveId" clId="{92015443-44FC-41F4-9019-F55BC6639DC2}" dt="2022-10-16T20:14:47.342" v="8411" actId="20577"/>
        <pc:sldMkLst>
          <pc:docMk/>
          <pc:sldMk cId="359836027" sldId="275"/>
        </pc:sldMkLst>
        <pc:spChg chg="mod">
          <ac:chgData name="Abhishek Ranjan" userId="d4be29617b9ee612" providerId="LiveId" clId="{92015443-44FC-41F4-9019-F55BC6639DC2}" dt="2022-10-16T18:26:15.116" v="6533" actId="14100"/>
          <ac:spMkLst>
            <pc:docMk/>
            <pc:sldMk cId="359836027" sldId="275"/>
            <ac:spMk id="2" creationId="{ED1EFB0B-C092-CDAA-407C-F0CD447E69DE}"/>
          </ac:spMkLst>
        </pc:spChg>
        <pc:spChg chg="mod">
          <ac:chgData name="Abhishek Ranjan" userId="d4be29617b9ee612" providerId="LiveId" clId="{92015443-44FC-41F4-9019-F55BC6639DC2}" dt="2022-10-16T20:14:47.342" v="8411" actId="20577"/>
          <ac:spMkLst>
            <pc:docMk/>
            <pc:sldMk cId="359836027" sldId="275"/>
            <ac:spMk id="3" creationId="{FE01BA9A-F8C9-B17A-91B7-07B81CFAFB0C}"/>
          </ac:spMkLst>
        </pc:spChg>
      </pc:sldChg>
      <pc:sldChg chg="addSp delSp modSp new mod modClrScheme chgLayout">
        <pc:chgData name="Abhishek Ranjan" userId="d4be29617b9ee612" providerId="LiveId" clId="{92015443-44FC-41F4-9019-F55BC6639DC2}" dt="2022-10-16T18:58:38.809" v="7452" actId="14100"/>
        <pc:sldMkLst>
          <pc:docMk/>
          <pc:sldMk cId="1168871558" sldId="276"/>
        </pc:sldMkLst>
        <pc:spChg chg="mod ord">
          <ac:chgData name="Abhishek Ranjan" userId="d4be29617b9ee612" providerId="LiveId" clId="{92015443-44FC-41F4-9019-F55BC6639DC2}" dt="2022-10-16T18:58:03.181" v="7447" actId="14100"/>
          <ac:spMkLst>
            <pc:docMk/>
            <pc:sldMk cId="1168871558" sldId="276"/>
            <ac:spMk id="2" creationId="{8E062204-2171-75D1-A0B7-4A3F50EA3C0E}"/>
          </ac:spMkLst>
        </pc:spChg>
        <pc:spChg chg="del">
          <ac:chgData name="Abhishek Ranjan" userId="d4be29617b9ee612" providerId="LiveId" clId="{92015443-44FC-41F4-9019-F55BC6639DC2}" dt="2022-10-16T18:57:47.836" v="7444" actId="700"/>
          <ac:spMkLst>
            <pc:docMk/>
            <pc:sldMk cId="1168871558" sldId="276"/>
            <ac:spMk id="3" creationId="{F2010614-EE75-335B-80EA-E57ADB4A5938}"/>
          </ac:spMkLst>
        </pc:spChg>
        <pc:picChg chg="add mod">
          <ac:chgData name="Abhishek Ranjan" userId="d4be29617b9ee612" providerId="LiveId" clId="{92015443-44FC-41F4-9019-F55BC6639DC2}" dt="2022-10-16T18:58:21.543" v="7449" actId="1076"/>
          <ac:picMkLst>
            <pc:docMk/>
            <pc:sldMk cId="1168871558" sldId="276"/>
            <ac:picMk id="4" creationId="{47D9AB1D-1C0F-12AA-2035-911FF93BCE53}"/>
          </ac:picMkLst>
        </pc:picChg>
        <pc:picChg chg="add mod">
          <ac:chgData name="Abhishek Ranjan" userId="d4be29617b9ee612" providerId="LiveId" clId="{92015443-44FC-41F4-9019-F55BC6639DC2}" dt="2022-10-16T18:58:38.809" v="7452" actId="14100"/>
          <ac:picMkLst>
            <pc:docMk/>
            <pc:sldMk cId="1168871558" sldId="276"/>
            <ac:picMk id="5" creationId="{0A304A41-A7CF-AFD0-694D-7210C2770A06}"/>
          </ac:picMkLst>
        </pc:picChg>
      </pc:sldChg>
      <pc:sldChg chg="addSp delSp modSp new del mod modClrScheme chgLayout">
        <pc:chgData name="Abhishek Ranjan" userId="d4be29617b9ee612" providerId="LiveId" clId="{92015443-44FC-41F4-9019-F55BC6639DC2}" dt="2022-10-16T19:09:59.347" v="7497" actId="47"/>
        <pc:sldMkLst>
          <pc:docMk/>
          <pc:sldMk cId="126268587" sldId="277"/>
        </pc:sldMkLst>
        <pc:spChg chg="add mod ord">
          <ac:chgData name="Abhishek Ranjan" userId="d4be29617b9ee612" providerId="LiveId" clId="{92015443-44FC-41F4-9019-F55BC6639DC2}" dt="2022-10-16T19:00:58.681" v="7466" actId="700"/>
          <ac:spMkLst>
            <pc:docMk/>
            <pc:sldMk cId="126268587" sldId="277"/>
            <ac:spMk id="2" creationId="{BA0BF0C8-CEBD-E196-D73C-C70D9CED6587}"/>
          </ac:spMkLst>
        </pc:spChg>
        <pc:spChg chg="add del mod">
          <ac:chgData name="Abhishek Ranjan" userId="d4be29617b9ee612" providerId="LiveId" clId="{92015443-44FC-41F4-9019-F55BC6639DC2}" dt="2022-10-16T19:00:17.489" v="7463"/>
          <ac:spMkLst>
            <pc:docMk/>
            <pc:sldMk cId="126268587" sldId="277"/>
            <ac:spMk id="3" creationId="{AB6DF407-FBE3-5ED3-0F52-DA4BB9BE2781}"/>
          </ac:spMkLst>
        </pc:spChg>
        <pc:spChg chg="add del mod ord">
          <ac:chgData name="Abhishek Ranjan" userId="d4be29617b9ee612" providerId="LiveId" clId="{92015443-44FC-41F4-9019-F55BC6639DC2}" dt="2022-10-16T19:01:05.719" v="7467" actId="21"/>
          <ac:spMkLst>
            <pc:docMk/>
            <pc:sldMk cId="126268587" sldId="277"/>
            <ac:spMk id="6" creationId="{3AD9F9AF-D543-0AA5-DA77-D6A1B7696621}"/>
          </ac:spMkLst>
        </pc:spChg>
        <pc:spChg chg="add del mod ord">
          <ac:chgData name="Abhishek Ranjan" userId="d4be29617b9ee612" providerId="LiveId" clId="{92015443-44FC-41F4-9019-F55BC6639DC2}" dt="2022-10-16T19:01:18.444" v="7468" actId="21"/>
          <ac:spMkLst>
            <pc:docMk/>
            <pc:sldMk cId="126268587" sldId="277"/>
            <ac:spMk id="7" creationId="{13DEED1F-ED2E-71D8-5924-68010A12B983}"/>
          </ac:spMkLst>
        </pc:spChg>
        <pc:spChg chg="add mod ord">
          <ac:chgData name="Abhishek Ranjan" userId="d4be29617b9ee612" providerId="LiveId" clId="{92015443-44FC-41F4-9019-F55BC6639DC2}" dt="2022-10-16T19:02:26.428" v="7479" actId="114"/>
          <ac:spMkLst>
            <pc:docMk/>
            <pc:sldMk cId="126268587" sldId="277"/>
            <ac:spMk id="8" creationId="{2D0BD2EB-12B6-2895-22E1-E42B7834F8B3}"/>
          </ac:spMkLst>
        </pc:spChg>
        <pc:graphicFrameChg chg="add mod ord modGraphic">
          <ac:chgData name="Abhishek Ranjan" userId="d4be29617b9ee612" providerId="LiveId" clId="{92015443-44FC-41F4-9019-F55BC6639DC2}" dt="2022-10-16T19:02:42.259" v="7480" actId="14100"/>
          <ac:graphicFrameMkLst>
            <pc:docMk/>
            <pc:sldMk cId="126268587" sldId="277"/>
            <ac:graphicFrameMk id="4" creationId="{B5F58B9B-8BE6-B8AC-FC7D-55223205775A}"/>
          </ac:graphicFrameMkLst>
        </pc:graphicFrameChg>
        <pc:graphicFrameChg chg="add del mod">
          <ac:chgData name="Abhishek Ranjan" userId="d4be29617b9ee612" providerId="LiveId" clId="{92015443-44FC-41F4-9019-F55BC6639DC2}" dt="2022-10-16T19:00:39.912" v="7465"/>
          <ac:graphicFrameMkLst>
            <pc:docMk/>
            <pc:sldMk cId="126268587" sldId="277"/>
            <ac:graphicFrameMk id="5" creationId="{23F930FF-279B-8403-86AC-AF7BB657A7D2}"/>
          </ac:graphicFrameMkLst>
        </pc:graphicFrameChg>
      </pc:sldChg>
      <pc:sldChg chg="delSp modSp add del mod ord modClrScheme chgLayout">
        <pc:chgData name="Abhishek Ranjan" userId="d4be29617b9ee612" providerId="LiveId" clId="{92015443-44FC-41F4-9019-F55BC6639DC2}" dt="2022-10-16T19:58:29.480" v="7851" actId="47"/>
        <pc:sldMkLst>
          <pc:docMk/>
          <pc:sldMk cId="1978897930" sldId="277"/>
        </pc:sldMkLst>
        <pc:spChg chg="mod ord">
          <ac:chgData name="Abhishek Ranjan" userId="d4be29617b9ee612" providerId="LiveId" clId="{92015443-44FC-41F4-9019-F55BC6639DC2}" dt="2022-10-16T19:57:57.399" v="7848" actId="113"/>
          <ac:spMkLst>
            <pc:docMk/>
            <pc:sldMk cId="1978897930" sldId="277"/>
            <ac:spMk id="2" creationId="{D15A7159-640E-B3B9-C5E7-CEABD7606F6E}"/>
          </ac:spMkLst>
        </pc:spChg>
        <pc:spChg chg="del mod">
          <ac:chgData name="Abhishek Ranjan" userId="d4be29617b9ee612" providerId="LiveId" clId="{92015443-44FC-41F4-9019-F55BC6639DC2}" dt="2022-10-16T19:57:30.007" v="7842" actId="700"/>
          <ac:spMkLst>
            <pc:docMk/>
            <pc:sldMk cId="1978897930" sldId="277"/>
            <ac:spMk id="5" creationId="{DD876017-915F-01BF-6350-5B47C92B7800}"/>
          </ac:spMkLst>
        </pc:spChg>
        <pc:picChg chg="mod">
          <ac:chgData name="Abhishek Ranjan" userId="d4be29617b9ee612" providerId="LiveId" clId="{92015443-44FC-41F4-9019-F55BC6639DC2}" dt="2022-10-16T19:57:40.827" v="7844" actId="1076"/>
          <ac:picMkLst>
            <pc:docMk/>
            <pc:sldMk cId="1978897930" sldId="277"/>
            <ac:picMk id="9" creationId="{BF48E4A6-B04E-8850-0C87-F08B773B59F0}"/>
          </ac:picMkLst>
        </pc:picChg>
        <pc:picChg chg="mod">
          <ac:chgData name="Abhishek Ranjan" userId="d4be29617b9ee612" providerId="LiveId" clId="{92015443-44FC-41F4-9019-F55BC6639DC2}" dt="2022-10-16T19:57:49.157" v="7846" actId="14100"/>
          <ac:picMkLst>
            <pc:docMk/>
            <pc:sldMk cId="1978897930" sldId="277"/>
            <ac:picMk id="11" creationId="{27DCE448-A7DF-3431-EF23-1CF5EFE5B044}"/>
          </ac:picMkLst>
        </pc:picChg>
        <pc:picChg chg="del">
          <ac:chgData name="Abhishek Ranjan" userId="d4be29617b9ee612" providerId="LiveId" clId="{92015443-44FC-41F4-9019-F55BC6639DC2}" dt="2022-10-16T19:57:35.215" v="7843" actId="478"/>
          <ac:picMkLst>
            <pc:docMk/>
            <pc:sldMk cId="1978897930" sldId="277"/>
            <ac:picMk id="1026" creationId="{E98F30AB-C359-6CA6-7129-EC3D11D00B9C}"/>
          </ac:picMkLst>
        </pc:picChg>
      </pc:sldChg>
      <pc:sldChg chg="delSp modSp add mod">
        <pc:chgData name="Abhishek Ranjan" userId="d4be29617b9ee612" providerId="LiveId" clId="{92015443-44FC-41F4-9019-F55BC6639DC2}" dt="2022-10-16T19:59:47.294" v="7854" actId="478"/>
        <pc:sldMkLst>
          <pc:docMk/>
          <pc:sldMk cId="279187696" sldId="278"/>
        </pc:sldMkLst>
        <pc:spChg chg="mod">
          <ac:chgData name="Abhishek Ranjan" userId="d4be29617b9ee612" providerId="LiveId" clId="{92015443-44FC-41F4-9019-F55BC6639DC2}" dt="2022-10-16T19:56:49.871" v="7837" actId="2711"/>
          <ac:spMkLst>
            <pc:docMk/>
            <pc:sldMk cId="279187696" sldId="278"/>
            <ac:spMk id="2" creationId="{D15A7159-640E-B3B9-C5E7-CEABD7606F6E}"/>
          </ac:spMkLst>
        </pc:spChg>
        <pc:spChg chg="mod">
          <ac:chgData name="Abhishek Ranjan" userId="d4be29617b9ee612" providerId="LiveId" clId="{92015443-44FC-41F4-9019-F55BC6639DC2}" dt="2022-10-16T19:57:09.789" v="7841" actId="255"/>
          <ac:spMkLst>
            <pc:docMk/>
            <pc:sldMk cId="279187696" sldId="278"/>
            <ac:spMk id="4" creationId="{0E48340B-2B03-EB78-1CE1-353B6F9FDA85}"/>
          </ac:spMkLst>
        </pc:spChg>
        <pc:picChg chg="del">
          <ac:chgData name="Abhishek Ranjan" userId="d4be29617b9ee612" providerId="LiveId" clId="{92015443-44FC-41F4-9019-F55BC6639DC2}" dt="2022-10-16T19:59:47.294" v="7854" actId="478"/>
          <ac:picMkLst>
            <pc:docMk/>
            <pc:sldMk cId="279187696" sldId="278"/>
            <ac:picMk id="1026" creationId="{E98F30AB-C359-6CA6-7129-EC3D11D00B9C}"/>
          </ac:picMkLst>
        </pc:picChg>
      </pc:sldChg>
      <pc:sldChg chg="new del ord">
        <pc:chgData name="Abhishek Ranjan" userId="d4be29617b9ee612" providerId="LiveId" clId="{92015443-44FC-41F4-9019-F55BC6639DC2}" dt="2022-10-16T19:10:02.642" v="7498" actId="47"/>
        <pc:sldMkLst>
          <pc:docMk/>
          <pc:sldMk cId="2286549915" sldId="278"/>
        </pc:sldMkLst>
      </pc:sldChg>
      <pc:sldChg chg="modSp new del mod">
        <pc:chgData name="Abhishek Ranjan" userId="d4be29617b9ee612" providerId="LiveId" clId="{92015443-44FC-41F4-9019-F55BC6639DC2}" dt="2022-10-16T19:05:06.799" v="7491" actId="2696"/>
        <pc:sldMkLst>
          <pc:docMk/>
          <pc:sldMk cId="4290359735" sldId="278"/>
        </pc:sldMkLst>
        <pc:spChg chg="mod">
          <ac:chgData name="Abhishek Ranjan" userId="d4be29617b9ee612" providerId="LiveId" clId="{92015443-44FC-41F4-9019-F55BC6639DC2}" dt="2022-10-16T19:04:00.613" v="7486" actId="207"/>
          <ac:spMkLst>
            <pc:docMk/>
            <pc:sldMk cId="4290359735" sldId="278"/>
            <ac:spMk id="2" creationId="{C970BC25-B936-743B-69EB-8256E48D3608}"/>
          </ac:spMkLst>
        </pc:spChg>
      </pc:sldChg>
      <pc:sldChg chg="delSp modSp add mod">
        <pc:chgData name="Abhishek Ranjan" userId="d4be29617b9ee612" providerId="LiveId" clId="{92015443-44FC-41F4-9019-F55BC6639DC2}" dt="2022-10-16T19:56:17.339" v="7834" actId="1076"/>
        <pc:sldMkLst>
          <pc:docMk/>
          <pc:sldMk cId="3295697803" sldId="279"/>
        </pc:sldMkLst>
        <pc:spChg chg="mod">
          <ac:chgData name="Abhishek Ranjan" userId="d4be29617b9ee612" providerId="LiveId" clId="{92015443-44FC-41F4-9019-F55BC6639DC2}" dt="2022-10-16T19:55:18.349" v="7825" actId="1076"/>
          <ac:spMkLst>
            <pc:docMk/>
            <pc:sldMk cId="3295697803" sldId="279"/>
            <ac:spMk id="2" creationId="{D15A7159-640E-B3B9-C5E7-CEABD7606F6E}"/>
          </ac:spMkLst>
        </pc:spChg>
        <pc:spChg chg="mod">
          <ac:chgData name="Abhishek Ranjan" userId="d4be29617b9ee612" providerId="LiveId" clId="{92015443-44FC-41F4-9019-F55BC6639DC2}" dt="2022-10-16T19:56:17.339" v="7834" actId="1076"/>
          <ac:spMkLst>
            <pc:docMk/>
            <pc:sldMk cId="3295697803" sldId="279"/>
            <ac:spMk id="5" creationId="{6569C688-4E5D-8E40-3CE2-2D495B8CA444}"/>
          </ac:spMkLst>
        </pc:spChg>
        <pc:graphicFrameChg chg="mod">
          <ac:chgData name="Abhishek Ranjan" userId="d4be29617b9ee612" providerId="LiveId" clId="{92015443-44FC-41F4-9019-F55BC6639DC2}" dt="2022-10-16T19:56:03.807" v="7831" actId="1076"/>
          <ac:graphicFrameMkLst>
            <pc:docMk/>
            <pc:sldMk cId="3295697803" sldId="279"/>
            <ac:graphicFrameMk id="4" creationId="{1917381D-FCAC-82B8-5F25-EB704C83BB6F}"/>
          </ac:graphicFrameMkLst>
        </pc:graphicFrameChg>
        <pc:picChg chg="del mod">
          <ac:chgData name="Abhishek Ranjan" userId="d4be29617b9ee612" providerId="LiveId" clId="{92015443-44FC-41F4-9019-F55BC6639DC2}" dt="2022-10-16T19:56:10.491" v="7833" actId="478"/>
          <ac:picMkLst>
            <pc:docMk/>
            <pc:sldMk cId="3295697803" sldId="279"/>
            <ac:picMk id="1026" creationId="{E98F30AB-C359-6CA6-7129-EC3D11D00B9C}"/>
          </ac:picMkLst>
        </pc:picChg>
      </pc:sldChg>
      <pc:sldChg chg="modSp add del mod">
        <pc:chgData name="Abhishek Ranjan" userId="d4be29617b9ee612" providerId="LiveId" clId="{92015443-44FC-41F4-9019-F55BC6639DC2}" dt="2022-10-16T19:10:03.675" v="7499" actId="47"/>
        <pc:sldMkLst>
          <pc:docMk/>
          <pc:sldMk cId="3424866118" sldId="279"/>
        </pc:sldMkLst>
        <pc:spChg chg="mod">
          <ac:chgData name="Abhishek Ranjan" userId="d4be29617b9ee612" providerId="LiveId" clId="{92015443-44FC-41F4-9019-F55BC6639DC2}" dt="2022-10-16T19:04:47.244" v="7489" actId="20577"/>
          <ac:spMkLst>
            <pc:docMk/>
            <pc:sldMk cId="3424866118" sldId="279"/>
            <ac:spMk id="2" creationId="{D15A7159-640E-B3B9-C5E7-CEABD7606F6E}"/>
          </ac:spMkLst>
        </pc:spChg>
        <pc:picChg chg="mod">
          <ac:chgData name="Abhishek Ranjan" userId="d4be29617b9ee612" providerId="LiveId" clId="{92015443-44FC-41F4-9019-F55BC6639DC2}" dt="2022-10-16T19:04:31.714" v="7488" actId="1076"/>
          <ac:picMkLst>
            <pc:docMk/>
            <pc:sldMk cId="3424866118" sldId="279"/>
            <ac:picMk id="1026" creationId="{E98F30AB-C359-6CA6-7129-EC3D11D00B9C}"/>
          </ac:picMkLst>
        </pc:picChg>
      </pc:sldChg>
      <pc:sldChg chg="add del">
        <pc:chgData name="Abhishek Ranjan" userId="d4be29617b9ee612" providerId="LiveId" clId="{92015443-44FC-41F4-9019-F55BC6639DC2}" dt="2022-10-16T19:10:05.030" v="7500" actId="47"/>
        <pc:sldMkLst>
          <pc:docMk/>
          <pc:sldMk cId="184979719" sldId="280"/>
        </pc:sldMkLst>
      </pc:sldChg>
      <pc:sldChg chg="delSp modSp add mod">
        <pc:chgData name="Abhishek Ranjan" userId="d4be29617b9ee612" providerId="LiveId" clId="{92015443-44FC-41F4-9019-F55BC6639DC2}" dt="2022-10-16T19:59:55.416" v="7855" actId="478"/>
        <pc:sldMkLst>
          <pc:docMk/>
          <pc:sldMk cId="3514468656" sldId="280"/>
        </pc:sldMkLst>
        <pc:spChg chg="mod">
          <ac:chgData name="Abhishek Ranjan" userId="d4be29617b9ee612" providerId="LiveId" clId="{92015443-44FC-41F4-9019-F55BC6639DC2}" dt="2022-10-16T19:54:30.922" v="7816" actId="14100"/>
          <ac:spMkLst>
            <pc:docMk/>
            <pc:sldMk cId="3514468656" sldId="280"/>
            <ac:spMk id="2" creationId="{D15A7159-640E-B3B9-C5E7-CEABD7606F6E}"/>
          </ac:spMkLst>
        </pc:spChg>
        <pc:graphicFrameChg chg="mod">
          <ac:chgData name="Abhishek Ranjan" userId="d4be29617b9ee612" providerId="LiveId" clId="{92015443-44FC-41F4-9019-F55BC6639DC2}" dt="2022-10-16T19:54:39.562" v="7817" actId="1076"/>
          <ac:graphicFrameMkLst>
            <pc:docMk/>
            <pc:sldMk cId="3514468656" sldId="280"/>
            <ac:graphicFrameMk id="8" creationId="{C35BA076-C26C-2AD6-0D3A-5407B4D629EB}"/>
          </ac:graphicFrameMkLst>
        </pc:graphicFrameChg>
        <pc:picChg chg="mod">
          <ac:chgData name="Abhishek Ranjan" userId="d4be29617b9ee612" providerId="LiveId" clId="{92015443-44FC-41F4-9019-F55BC6639DC2}" dt="2022-10-16T19:54:44.997" v="7818" actId="14100"/>
          <ac:picMkLst>
            <pc:docMk/>
            <pc:sldMk cId="3514468656" sldId="280"/>
            <ac:picMk id="3" creationId="{442CE445-6617-498B-302D-84550F612F01}"/>
          </ac:picMkLst>
        </pc:picChg>
        <pc:picChg chg="del">
          <ac:chgData name="Abhishek Ranjan" userId="d4be29617b9ee612" providerId="LiveId" clId="{92015443-44FC-41F4-9019-F55BC6639DC2}" dt="2022-10-16T19:59:55.416" v="7855" actId="478"/>
          <ac:picMkLst>
            <pc:docMk/>
            <pc:sldMk cId="3514468656" sldId="280"/>
            <ac:picMk id="1026" creationId="{E98F30AB-C359-6CA6-7129-EC3D11D00B9C}"/>
          </ac:picMkLst>
        </pc:picChg>
      </pc:sldChg>
      <pc:sldChg chg="delSp modSp add mod">
        <pc:chgData name="Abhishek Ranjan" userId="d4be29617b9ee612" providerId="LiveId" clId="{92015443-44FC-41F4-9019-F55BC6639DC2}" dt="2022-10-16T19:59:58.653" v="7856" actId="478"/>
        <pc:sldMkLst>
          <pc:docMk/>
          <pc:sldMk cId="2445759929" sldId="281"/>
        </pc:sldMkLst>
        <pc:spChg chg="mod">
          <ac:chgData name="Abhishek Ranjan" userId="d4be29617b9ee612" providerId="LiveId" clId="{92015443-44FC-41F4-9019-F55BC6639DC2}" dt="2022-10-16T19:54:06.446" v="7812" actId="207"/>
          <ac:spMkLst>
            <pc:docMk/>
            <pc:sldMk cId="2445759929" sldId="281"/>
            <ac:spMk id="2" creationId="{D15A7159-640E-B3B9-C5E7-CEABD7606F6E}"/>
          </ac:spMkLst>
        </pc:spChg>
        <pc:spChg chg="mod">
          <ac:chgData name="Abhishek Ranjan" userId="d4be29617b9ee612" providerId="LiveId" clId="{92015443-44FC-41F4-9019-F55BC6639DC2}" dt="2022-10-16T19:53:53.786" v="7810" actId="113"/>
          <ac:spMkLst>
            <pc:docMk/>
            <pc:sldMk cId="2445759929" sldId="281"/>
            <ac:spMk id="5" creationId="{E9FD9F0F-659D-CC71-7D47-229C2AB89ADD}"/>
          </ac:spMkLst>
        </pc:spChg>
        <pc:picChg chg="del">
          <ac:chgData name="Abhishek Ranjan" userId="d4be29617b9ee612" providerId="LiveId" clId="{92015443-44FC-41F4-9019-F55BC6639DC2}" dt="2022-10-16T19:59:58.653" v="7856" actId="478"/>
          <ac:picMkLst>
            <pc:docMk/>
            <pc:sldMk cId="2445759929" sldId="281"/>
            <ac:picMk id="1026" creationId="{E98F30AB-C359-6CA6-7129-EC3D11D00B9C}"/>
          </ac:picMkLst>
        </pc:picChg>
      </pc:sldChg>
      <pc:sldChg chg="delSp modSp add mod">
        <pc:chgData name="Abhishek Ranjan" userId="d4be29617b9ee612" providerId="LiveId" clId="{92015443-44FC-41F4-9019-F55BC6639DC2}" dt="2022-10-16T20:00:03.026" v="7857" actId="478"/>
        <pc:sldMkLst>
          <pc:docMk/>
          <pc:sldMk cId="84323151" sldId="282"/>
        </pc:sldMkLst>
        <pc:spChg chg="mod">
          <ac:chgData name="Abhishek Ranjan" userId="d4be29617b9ee612" providerId="LiveId" clId="{92015443-44FC-41F4-9019-F55BC6639DC2}" dt="2022-10-16T19:53:13.406" v="7804" actId="207"/>
          <ac:spMkLst>
            <pc:docMk/>
            <pc:sldMk cId="84323151" sldId="282"/>
            <ac:spMk id="2" creationId="{D15A7159-640E-B3B9-C5E7-CEABD7606F6E}"/>
          </ac:spMkLst>
        </pc:spChg>
        <pc:graphicFrameChg chg="mod">
          <ac:chgData name="Abhishek Ranjan" userId="d4be29617b9ee612" providerId="LiveId" clId="{92015443-44FC-41F4-9019-F55BC6639DC2}" dt="2022-10-16T19:53:20.541" v="7805" actId="1076"/>
          <ac:graphicFrameMkLst>
            <pc:docMk/>
            <pc:sldMk cId="84323151" sldId="282"/>
            <ac:graphicFrameMk id="4" creationId="{2F6EBB38-B04C-E0C3-96AC-A1C18792718D}"/>
          </ac:graphicFrameMkLst>
        </pc:graphicFrameChg>
        <pc:graphicFrameChg chg="mod">
          <ac:chgData name="Abhishek Ranjan" userId="d4be29617b9ee612" providerId="LiveId" clId="{92015443-44FC-41F4-9019-F55BC6639DC2}" dt="2022-10-16T19:53:29.422" v="7806" actId="1076"/>
          <ac:graphicFrameMkLst>
            <pc:docMk/>
            <pc:sldMk cId="84323151" sldId="282"/>
            <ac:graphicFrameMk id="12" creationId="{4F56ED8D-8665-2B67-BD59-7FAF238051A3}"/>
          </ac:graphicFrameMkLst>
        </pc:graphicFrameChg>
        <pc:picChg chg="del">
          <ac:chgData name="Abhishek Ranjan" userId="d4be29617b9ee612" providerId="LiveId" clId="{92015443-44FC-41F4-9019-F55BC6639DC2}" dt="2022-10-16T20:00:03.026" v="7857" actId="478"/>
          <ac:picMkLst>
            <pc:docMk/>
            <pc:sldMk cId="84323151" sldId="282"/>
            <ac:picMk id="1026" creationId="{E98F30AB-C359-6CA6-7129-EC3D11D00B9C}"/>
          </ac:picMkLst>
        </pc:picChg>
      </pc:sldChg>
      <pc:sldChg chg="delSp modSp add mod">
        <pc:chgData name="Abhishek Ranjan" userId="d4be29617b9ee612" providerId="LiveId" clId="{92015443-44FC-41F4-9019-F55BC6639DC2}" dt="2022-10-16T19:52:21.999" v="7796" actId="14100"/>
        <pc:sldMkLst>
          <pc:docMk/>
          <pc:sldMk cId="1200040614" sldId="283"/>
        </pc:sldMkLst>
        <pc:spChg chg="mod">
          <ac:chgData name="Abhishek Ranjan" userId="d4be29617b9ee612" providerId="LiveId" clId="{92015443-44FC-41F4-9019-F55BC6639DC2}" dt="2022-10-16T19:52:21.999" v="7796" actId="14100"/>
          <ac:spMkLst>
            <pc:docMk/>
            <pc:sldMk cId="1200040614" sldId="283"/>
            <ac:spMk id="2" creationId="{D15A7159-640E-B3B9-C5E7-CEABD7606F6E}"/>
          </ac:spMkLst>
        </pc:spChg>
        <pc:spChg chg="mod">
          <ac:chgData name="Abhishek Ranjan" userId="d4be29617b9ee612" providerId="LiveId" clId="{92015443-44FC-41F4-9019-F55BC6639DC2}" dt="2022-10-16T19:51:40.605" v="7791" actId="1076"/>
          <ac:spMkLst>
            <pc:docMk/>
            <pc:sldMk cId="1200040614" sldId="283"/>
            <ac:spMk id="4" creationId="{72590A44-7533-8051-C1B1-3DC5BDA266F1}"/>
          </ac:spMkLst>
        </pc:spChg>
        <pc:spChg chg="mod">
          <ac:chgData name="Abhishek Ranjan" userId="d4be29617b9ee612" providerId="LiveId" clId="{92015443-44FC-41F4-9019-F55BC6639DC2}" dt="2022-10-16T19:52:08.588" v="7794" actId="14100"/>
          <ac:spMkLst>
            <pc:docMk/>
            <pc:sldMk cId="1200040614" sldId="283"/>
            <ac:spMk id="5" creationId="{A5D396EE-ADD2-A20A-2663-7B220EC8E66F}"/>
          </ac:spMkLst>
        </pc:spChg>
        <pc:graphicFrameChg chg="mod">
          <ac:chgData name="Abhishek Ranjan" userId="d4be29617b9ee612" providerId="LiveId" clId="{92015443-44FC-41F4-9019-F55BC6639DC2}" dt="2022-10-16T19:51:34.706" v="7790" actId="1076"/>
          <ac:graphicFrameMkLst>
            <pc:docMk/>
            <pc:sldMk cId="1200040614" sldId="283"/>
            <ac:graphicFrameMk id="3" creationId="{13D4E8AE-B360-9EEF-2B90-47AB39A06362}"/>
          </ac:graphicFrameMkLst>
        </pc:graphicFrameChg>
        <pc:picChg chg="del">
          <ac:chgData name="Abhishek Ranjan" userId="d4be29617b9ee612" providerId="LiveId" clId="{92015443-44FC-41F4-9019-F55BC6639DC2}" dt="2022-10-16T19:50:21.461" v="7779" actId="478"/>
          <ac:picMkLst>
            <pc:docMk/>
            <pc:sldMk cId="1200040614" sldId="283"/>
            <ac:picMk id="1026" creationId="{E98F30AB-C359-6CA6-7129-EC3D11D00B9C}"/>
          </ac:picMkLst>
        </pc:picChg>
      </pc:sldChg>
      <pc:sldChg chg="delSp modSp add mod">
        <pc:chgData name="Abhishek Ranjan" userId="d4be29617b9ee612" providerId="LiveId" clId="{92015443-44FC-41F4-9019-F55BC6639DC2}" dt="2022-10-16T19:50:05.822" v="7778" actId="1076"/>
        <pc:sldMkLst>
          <pc:docMk/>
          <pc:sldMk cId="3285188364" sldId="284"/>
        </pc:sldMkLst>
        <pc:spChg chg="mod">
          <ac:chgData name="Abhishek Ranjan" userId="d4be29617b9ee612" providerId="LiveId" clId="{92015443-44FC-41F4-9019-F55BC6639DC2}" dt="2022-10-16T19:49:23.020" v="7771" actId="14100"/>
          <ac:spMkLst>
            <pc:docMk/>
            <pc:sldMk cId="3285188364" sldId="284"/>
            <ac:spMk id="2" creationId="{D15A7159-640E-B3B9-C5E7-CEABD7606F6E}"/>
          </ac:spMkLst>
        </pc:spChg>
        <pc:spChg chg="mod">
          <ac:chgData name="Abhishek Ranjan" userId="d4be29617b9ee612" providerId="LiveId" clId="{92015443-44FC-41F4-9019-F55BC6639DC2}" dt="2022-10-16T19:50:05.822" v="7778" actId="1076"/>
          <ac:spMkLst>
            <pc:docMk/>
            <pc:sldMk cId="3285188364" sldId="284"/>
            <ac:spMk id="8" creationId="{D00458C1-BB3A-2D06-185B-47B358C976FA}"/>
          </ac:spMkLst>
        </pc:spChg>
        <pc:graphicFrameChg chg="mod">
          <ac:chgData name="Abhishek Ranjan" userId="d4be29617b9ee612" providerId="LiveId" clId="{92015443-44FC-41F4-9019-F55BC6639DC2}" dt="2022-10-16T19:48:40.318" v="7765" actId="1076"/>
          <ac:graphicFrameMkLst>
            <pc:docMk/>
            <pc:sldMk cId="3285188364" sldId="284"/>
            <ac:graphicFrameMk id="7" creationId="{9000D3F6-F2E4-6B74-AD06-C67EDD8A1AA8}"/>
          </ac:graphicFrameMkLst>
        </pc:graphicFrameChg>
        <pc:picChg chg="del mod">
          <ac:chgData name="Abhishek Ranjan" userId="d4be29617b9ee612" providerId="LiveId" clId="{92015443-44FC-41F4-9019-F55BC6639DC2}" dt="2022-10-16T19:49:58.523" v="7777" actId="478"/>
          <ac:picMkLst>
            <pc:docMk/>
            <pc:sldMk cId="3285188364" sldId="284"/>
            <ac:picMk id="1026" creationId="{E98F30AB-C359-6CA6-7129-EC3D11D00B9C}"/>
          </ac:picMkLst>
        </pc:picChg>
      </pc:sldChg>
      <pc:sldChg chg="modSp add mod">
        <pc:chgData name="Abhishek Ranjan" userId="d4be29617b9ee612" providerId="LiveId" clId="{92015443-44FC-41F4-9019-F55BC6639DC2}" dt="2022-10-16T19:48:27.037" v="7764" actId="207"/>
        <pc:sldMkLst>
          <pc:docMk/>
          <pc:sldMk cId="70008610" sldId="285"/>
        </pc:sldMkLst>
        <pc:spChg chg="mod">
          <ac:chgData name="Abhishek Ranjan" userId="d4be29617b9ee612" providerId="LiveId" clId="{92015443-44FC-41F4-9019-F55BC6639DC2}" dt="2022-10-16T19:48:27.037" v="7764" actId="207"/>
          <ac:spMkLst>
            <pc:docMk/>
            <pc:sldMk cId="70008610" sldId="285"/>
            <ac:spMk id="2" creationId="{D15A7159-640E-B3B9-C5E7-CEABD7606F6E}"/>
          </ac:spMkLst>
        </pc:spChg>
        <pc:spChg chg="mod">
          <ac:chgData name="Abhishek Ranjan" userId="d4be29617b9ee612" providerId="LiveId" clId="{92015443-44FC-41F4-9019-F55BC6639DC2}" dt="2022-10-16T19:47:50.957" v="7759" actId="255"/>
          <ac:spMkLst>
            <pc:docMk/>
            <pc:sldMk cId="70008610" sldId="285"/>
            <ac:spMk id="5" creationId="{C916EFE2-E968-EE4A-A337-17ED6012D68A}"/>
          </ac:spMkLst>
        </pc:spChg>
        <pc:spChg chg="mod">
          <ac:chgData name="Abhishek Ranjan" userId="d4be29617b9ee612" providerId="LiveId" clId="{92015443-44FC-41F4-9019-F55BC6639DC2}" dt="2022-10-16T19:48:04.850" v="7760" actId="2711"/>
          <ac:spMkLst>
            <pc:docMk/>
            <pc:sldMk cId="70008610" sldId="285"/>
            <ac:spMk id="7" creationId="{68F40A36-DBD6-8AD0-4EBC-B55A747A37F4}"/>
          </ac:spMkLst>
        </pc:spChg>
        <pc:graphicFrameChg chg="mod">
          <ac:chgData name="Abhishek Ranjan" userId="d4be29617b9ee612" providerId="LiveId" clId="{92015443-44FC-41F4-9019-F55BC6639DC2}" dt="2022-10-16T19:47:23.199" v="7755" actId="1076"/>
          <ac:graphicFrameMkLst>
            <pc:docMk/>
            <pc:sldMk cId="70008610" sldId="285"/>
            <ac:graphicFrameMk id="3" creationId="{D92363B4-40D6-79C4-3CF4-604C272CF385}"/>
          </ac:graphicFrameMkLst>
        </pc:graphicFrameChg>
        <pc:graphicFrameChg chg="mod">
          <ac:chgData name="Abhishek Ranjan" userId="d4be29617b9ee612" providerId="LiveId" clId="{92015443-44FC-41F4-9019-F55BC6639DC2}" dt="2022-10-16T19:47:28.670" v="7756" actId="14100"/>
          <ac:graphicFrameMkLst>
            <pc:docMk/>
            <pc:sldMk cId="70008610" sldId="285"/>
            <ac:graphicFrameMk id="4" creationId="{E05FA167-D8F0-9D72-0E3F-EF642AF105E9}"/>
          </ac:graphicFrameMkLst>
        </pc:graphicFrameChg>
      </pc:sldChg>
      <pc:sldChg chg="delSp modSp add mod">
        <pc:chgData name="Abhishek Ranjan" userId="d4be29617b9ee612" providerId="LiveId" clId="{92015443-44FC-41F4-9019-F55BC6639DC2}" dt="2022-10-16T19:45:36.641" v="7746" actId="14100"/>
        <pc:sldMkLst>
          <pc:docMk/>
          <pc:sldMk cId="3546690881" sldId="286"/>
        </pc:sldMkLst>
        <pc:spChg chg="mod">
          <ac:chgData name="Abhishek Ranjan" userId="d4be29617b9ee612" providerId="LiveId" clId="{92015443-44FC-41F4-9019-F55BC6639DC2}" dt="2022-10-16T19:45:36.641" v="7746" actId="14100"/>
          <ac:spMkLst>
            <pc:docMk/>
            <pc:sldMk cId="3546690881" sldId="286"/>
            <ac:spMk id="2" creationId="{D15A7159-640E-B3B9-C5E7-CEABD7606F6E}"/>
          </ac:spMkLst>
        </pc:spChg>
        <pc:spChg chg="mod">
          <ac:chgData name="Abhishek Ranjan" userId="d4be29617b9ee612" providerId="LiveId" clId="{92015443-44FC-41F4-9019-F55BC6639DC2}" dt="2022-10-16T19:45:18.975" v="7743" actId="255"/>
          <ac:spMkLst>
            <pc:docMk/>
            <pc:sldMk cId="3546690881" sldId="286"/>
            <ac:spMk id="5" creationId="{621F6505-2521-B33B-7404-8F48E0433ADB}"/>
          </ac:spMkLst>
        </pc:spChg>
        <pc:picChg chg="del">
          <ac:chgData name="Abhishek Ranjan" userId="d4be29617b9ee612" providerId="LiveId" clId="{92015443-44FC-41F4-9019-F55BC6639DC2}" dt="2022-10-16T19:44:55.886" v="7739" actId="478"/>
          <ac:picMkLst>
            <pc:docMk/>
            <pc:sldMk cId="3546690881" sldId="286"/>
            <ac:picMk id="1026" creationId="{E98F30AB-C359-6CA6-7129-EC3D11D00B9C}"/>
          </ac:picMkLst>
        </pc:picChg>
      </pc:sldChg>
      <pc:sldChg chg="addSp delSp modSp add mod">
        <pc:chgData name="Abhishek Ranjan" userId="d4be29617b9ee612" providerId="LiveId" clId="{92015443-44FC-41F4-9019-F55BC6639DC2}" dt="2022-10-16T19:46:48.210" v="7752" actId="113"/>
        <pc:sldMkLst>
          <pc:docMk/>
          <pc:sldMk cId="983095576" sldId="287"/>
        </pc:sldMkLst>
        <pc:spChg chg="mod">
          <ac:chgData name="Abhishek Ranjan" userId="d4be29617b9ee612" providerId="LiveId" clId="{92015443-44FC-41F4-9019-F55BC6639DC2}" dt="2022-10-16T19:29:03.109" v="7611" actId="255"/>
          <ac:spMkLst>
            <pc:docMk/>
            <pc:sldMk cId="983095576" sldId="287"/>
            <ac:spMk id="2" creationId="{D15A7159-640E-B3B9-C5E7-CEABD7606F6E}"/>
          </ac:spMkLst>
        </pc:spChg>
        <pc:spChg chg="mod">
          <ac:chgData name="Abhishek Ranjan" userId="d4be29617b9ee612" providerId="LiveId" clId="{92015443-44FC-41F4-9019-F55BC6639DC2}" dt="2022-10-16T19:29:53.625" v="7615" actId="2711"/>
          <ac:spMkLst>
            <pc:docMk/>
            <pc:sldMk cId="983095576" sldId="287"/>
            <ac:spMk id="4" creationId="{3B96DA22-BD7C-5171-37AA-97301247919C}"/>
          </ac:spMkLst>
        </pc:spChg>
        <pc:graphicFrameChg chg="mod">
          <ac:chgData name="Abhishek Ranjan" userId="d4be29617b9ee612" providerId="LiveId" clId="{92015443-44FC-41F4-9019-F55BC6639DC2}" dt="2022-10-16T19:46:48.210" v="7752" actId="113"/>
          <ac:graphicFrameMkLst>
            <pc:docMk/>
            <pc:sldMk cId="983095576" sldId="287"/>
            <ac:graphicFrameMk id="3" creationId="{3DE0726F-4EF9-A75B-06BF-2459C5A94B83}"/>
          </ac:graphicFrameMkLst>
        </pc:graphicFrameChg>
        <pc:picChg chg="add del">
          <ac:chgData name="Abhishek Ranjan" userId="d4be29617b9ee612" providerId="LiveId" clId="{92015443-44FC-41F4-9019-F55BC6639DC2}" dt="2022-10-16T19:44:37.404" v="7737" actId="478"/>
          <ac:picMkLst>
            <pc:docMk/>
            <pc:sldMk cId="983095576" sldId="287"/>
            <ac:picMk id="1026" creationId="{E98F30AB-C359-6CA6-7129-EC3D11D00B9C}"/>
          </ac:picMkLst>
        </pc:picChg>
      </pc:sldChg>
      <pc:sldChg chg="delSp modSp add mod">
        <pc:chgData name="Abhishek Ranjan" userId="d4be29617b9ee612" providerId="LiveId" clId="{92015443-44FC-41F4-9019-F55BC6639DC2}" dt="2022-10-16T20:00:18.785" v="7858" actId="478"/>
        <pc:sldMkLst>
          <pc:docMk/>
          <pc:sldMk cId="1198657027" sldId="288"/>
        </pc:sldMkLst>
        <pc:spChg chg="mod">
          <ac:chgData name="Abhishek Ranjan" userId="d4be29617b9ee612" providerId="LiveId" clId="{92015443-44FC-41F4-9019-F55BC6639DC2}" dt="2022-10-16T19:27:22.172" v="7605" actId="27636"/>
          <ac:spMkLst>
            <pc:docMk/>
            <pc:sldMk cId="1198657027" sldId="288"/>
            <ac:spMk id="2" creationId="{D15A7159-640E-B3B9-C5E7-CEABD7606F6E}"/>
          </ac:spMkLst>
        </pc:spChg>
        <pc:spChg chg="mod">
          <ac:chgData name="Abhishek Ranjan" userId="d4be29617b9ee612" providerId="LiveId" clId="{92015443-44FC-41F4-9019-F55BC6639DC2}" dt="2022-10-16T19:45:49.467" v="7747" actId="255"/>
          <ac:spMkLst>
            <pc:docMk/>
            <pc:sldMk cId="1198657027" sldId="288"/>
            <ac:spMk id="5" creationId="{E9FD9F0F-659D-CC71-7D47-229C2AB89ADD}"/>
          </ac:spMkLst>
        </pc:spChg>
        <pc:picChg chg="del">
          <ac:chgData name="Abhishek Ranjan" userId="d4be29617b9ee612" providerId="LiveId" clId="{92015443-44FC-41F4-9019-F55BC6639DC2}" dt="2022-10-16T20:00:18.785" v="7858" actId="478"/>
          <ac:picMkLst>
            <pc:docMk/>
            <pc:sldMk cId="1198657027" sldId="288"/>
            <ac:picMk id="1026" creationId="{E98F30AB-C359-6CA6-7129-EC3D11D00B9C}"/>
          </ac:picMkLst>
        </pc:picChg>
      </pc:sldChg>
      <pc:sldChg chg="delSp modSp add mod">
        <pc:chgData name="Abhishek Ranjan" userId="d4be29617b9ee612" providerId="LiveId" clId="{92015443-44FC-41F4-9019-F55BC6639DC2}" dt="2022-10-16T19:44:43.130" v="7738" actId="478"/>
        <pc:sldMkLst>
          <pc:docMk/>
          <pc:sldMk cId="425785694" sldId="289"/>
        </pc:sldMkLst>
        <pc:spChg chg="mod">
          <ac:chgData name="Abhishek Ranjan" userId="d4be29617b9ee612" providerId="LiveId" clId="{92015443-44FC-41F4-9019-F55BC6639DC2}" dt="2022-10-16T19:33:02.194" v="7633" actId="207"/>
          <ac:spMkLst>
            <pc:docMk/>
            <pc:sldMk cId="425785694" sldId="289"/>
            <ac:spMk id="2" creationId="{D15A7159-640E-B3B9-C5E7-CEABD7606F6E}"/>
          </ac:spMkLst>
        </pc:spChg>
        <pc:spChg chg="mod">
          <ac:chgData name="Abhishek Ranjan" userId="d4be29617b9ee612" providerId="LiveId" clId="{92015443-44FC-41F4-9019-F55BC6639DC2}" dt="2022-10-16T19:31:06.119" v="7620" actId="207"/>
          <ac:spMkLst>
            <pc:docMk/>
            <pc:sldMk cId="425785694" sldId="289"/>
            <ac:spMk id="6" creationId="{132D0CD2-0FF7-AAE6-57A0-5451891EAE0B}"/>
          </ac:spMkLst>
        </pc:spChg>
        <pc:picChg chg="del">
          <ac:chgData name="Abhishek Ranjan" userId="d4be29617b9ee612" providerId="LiveId" clId="{92015443-44FC-41F4-9019-F55BC6639DC2}" dt="2022-10-16T19:44:43.130" v="7738" actId="478"/>
          <ac:picMkLst>
            <pc:docMk/>
            <pc:sldMk cId="425785694" sldId="289"/>
            <ac:picMk id="1026" creationId="{E98F30AB-C359-6CA6-7129-EC3D11D00B9C}"/>
          </ac:picMkLst>
        </pc:picChg>
      </pc:sldChg>
      <pc:sldChg chg="delSp modSp add mod">
        <pc:chgData name="Abhishek Ranjan" userId="d4be29617b9ee612" providerId="LiveId" clId="{92015443-44FC-41F4-9019-F55BC6639DC2}" dt="2022-10-16T19:34:20.616" v="7642" actId="27636"/>
        <pc:sldMkLst>
          <pc:docMk/>
          <pc:sldMk cId="1513857557" sldId="290"/>
        </pc:sldMkLst>
        <pc:spChg chg="mod">
          <ac:chgData name="Abhishek Ranjan" userId="d4be29617b9ee612" providerId="LiveId" clId="{92015443-44FC-41F4-9019-F55BC6639DC2}" dt="2022-10-16T19:25:03.365" v="7596" actId="14100"/>
          <ac:spMkLst>
            <pc:docMk/>
            <pc:sldMk cId="1513857557" sldId="290"/>
            <ac:spMk id="2" creationId="{D15A7159-640E-B3B9-C5E7-CEABD7606F6E}"/>
          </ac:spMkLst>
        </pc:spChg>
        <pc:spChg chg="mod">
          <ac:chgData name="Abhishek Ranjan" userId="d4be29617b9ee612" providerId="LiveId" clId="{92015443-44FC-41F4-9019-F55BC6639DC2}" dt="2022-10-16T19:34:20.616" v="7642" actId="27636"/>
          <ac:spMkLst>
            <pc:docMk/>
            <pc:sldMk cId="1513857557" sldId="290"/>
            <ac:spMk id="5" creationId="{E9FD9F0F-659D-CC71-7D47-229C2AB89ADD}"/>
          </ac:spMkLst>
        </pc:spChg>
        <pc:picChg chg="del">
          <ac:chgData name="Abhishek Ranjan" userId="d4be29617b9ee612" providerId="LiveId" clId="{92015443-44FC-41F4-9019-F55BC6639DC2}" dt="2022-10-16T19:34:12.834" v="7640" actId="478"/>
          <ac:picMkLst>
            <pc:docMk/>
            <pc:sldMk cId="1513857557" sldId="290"/>
            <ac:picMk id="1026" creationId="{E98F30AB-C359-6CA6-7129-EC3D11D00B9C}"/>
          </ac:picMkLst>
        </pc:picChg>
      </pc:sldChg>
      <pc:sldChg chg="delSp modSp add mod">
        <pc:chgData name="Abhishek Ranjan" userId="d4be29617b9ee612" providerId="LiveId" clId="{92015443-44FC-41F4-9019-F55BC6639DC2}" dt="2022-10-16T20:00:28.290" v="7859" actId="478"/>
        <pc:sldMkLst>
          <pc:docMk/>
          <pc:sldMk cId="383588292" sldId="291"/>
        </pc:sldMkLst>
        <pc:spChg chg="mod">
          <ac:chgData name="Abhishek Ranjan" userId="d4be29617b9ee612" providerId="LiveId" clId="{92015443-44FC-41F4-9019-F55BC6639DC2}" dt="2022-10-16T19:42:25.686" v="7721" actId="207"/>
          <ac:spMkLst>
            <pc:docMk/>
            <pc:sldMk cId="383588292" sldId="291"/>
            <ac:spMk id="2" creationId="{D15A7159-640E-B3B9-C5E7-CEABD7606F6E}"/>
          </ac:spMkLst>
        </pc:spChg>
        <pc:spChg chg="mod">
          <ac:chgData name="Abhishek Ranjan" userId="d4be29617b9ee612" providerId="LiveId" clId="{92015443-44FC-41F4-9019-F55BC6639DC2}" dt="2022-10-16T19:42:54.901" v="7725" actId="1076"/>
          <ac:spMkLst>
            <pc:docMk/>
            <pc:sldMk cId="383588292" sldId="291"/>
            <ac:spMk id="4" creationId="{B530A381-A0D7-D103-2B6B-6E2A1F25B3F7}"/>
          </ac:spMkLst>
        </pc:spChg>
        <pc:picChg chg="del">
          <ac:chgData name="Abhishek Ranjan" userId="d4be29617b9ee612" providerId="LiveId" clId="{92015443-44FC-41F4-9019-F55BC6639DC2}" dt="2022-10-16T20:00:28.290" v="7859" actId="478"/>
          <ac:picMkLst>
            <pc:docMk/>
            <pc:sldMk cId="383588292" sldId="291"/>
            <ac:picMk id="1026" creationId="{E98F30AB-C359-6CA6-7129-EC3D11D00B9C}"/>
          </ac:picMkLst>
        </pc:picChg>
      </pc:sldChg>
      <pc:sldChg chg="add del">
        <pc:chgData name="Abhishek Ranjan" userId="d4be29617b9ee612" providerId="LiveId" clId="{92015443-44FC-41F4-9019-F55BC6639DC2}" dt="2022-10-16T19:11:05.345" v="7504" actId="47"/>
        <pc:sldMkLst>
          <pc:docMk/>
          <pc:sldMk cId="1252139832" sldId="292"/>
        </pc:sldMkLst>
      </pc:sldChg>
      <pc:sldChg chg="addSp delSp modSp new mod">
        <pc:chgData name="Abhishek Ranjan" userId="d4be29617b9ee612" providerId="LiveId" clId="{92015443-44FC-41F4-9019-F55BC6639DC2}" dt="2022-10-16T19:44:26.443" v="7736" actId="113"/>
        <pc:sldMkLst>
          <pc:docMk/>
          <pc:sldMk cId="1560255616" sldId="292"/>
        </pc:sldMkLst>
        <pc:spChg chg="mod">
          <ac:chgData name="Abhishek Ranjan" userId="d4be29617b9ee612" providerId="LiveId" clId="{92015443-44FC-41F4-9019-F55BC6639DC2}" dt="2022-10-16T19:36:55.253" v="7650" actId="1076"/>
          <ac:spMkLst>
            <pc:docMk/>
            <pc:sldMk cId="1560255616" sldId="292"/>
            <ac:spMk id="2" creationId="{44133A8F-874C-5574-C2F5-1B74590E5AA5}"/>
          </ac:spMkLst>
        </pc:spChg>
        <pc:spChg chg="mod">
          <ac:chgData name="Abhishek Ranjan" userId="d4be29617b9ee612" providerId="LiveId" clId="{92015443-44FC-41F4-9019-F55BC6639DC2}" dt="2022-10-16T19:44:26.443" v="7736" actId="113"/>
          <ac:spMkLst>
            <pc:docMk/>
            <pc:sldMk cId="1560255616" sldId="292"/>
            <ac:spMk id="3" creationId="{049AAC8C-C1CB-5027-EC7E-74DFA95C9E74}"/>
          </ac:spMkLst>
        </pc:spChg>
        <pc:picChg chg="add del mod">
          <ac:chgData name="Abhishek Ranjan" userId="d4be29617b9ee612" providerId="LiveId" clId="{92015443-44FC-41F4-9019-F55BC6639DC2}" dt="2022-10-16T19:21:37.412" v="7582" actId="478"/>
          <ac:picMkLst>
            <pc:docMk/>
            <pc:sldMk cId="1560255616" sldId="292"/>
            <ac:picMk id="4" creationId="{CBD1EA23-81BA-9B8D-CDE2-919B1BA24676}"/>
          </ac:picMkLst>
        </pc:picChg>
      </pc:sldChg>
      <pc:sldChg chg="addSp delSp new del mod">
        <pc:chgData name="Abhishek Ranjan" userId="d4be29617b9ee612" providerId="LiveId" clId="{92015443-44FC-41F4-9019-F55BC6639DC2}" dt="2022-10-16T19:18:29.622" v="7562" actId="680"/>
        <pc:sldMkLst>
          <pc:docMk/>
          <pc:sldMk cId="2030858299" sldId="293"/>
        </pc:sldMkLst>
        <pc:spChg chg="add del">
          <ac:chgData name="Abhishek Ranjan" userId="d4be29617b9ee612" providerId="LiveId" clId="{92015443-44FC-41F4-9019-F55BC6639DC2}" dt="2022-10-16T19:18:28.385" v="7561" actId="21"/>
          <ac:spMkLst>
            <pc:docMk/>
            <pc:sldMk cId="2030858299" sldId="293"/>
            <ac:spMk id="2" creationId="{0E00DF26-2643-C4D0-B8B5-FCE1F457A415}"/>
          </ac:spMkLst>
        </pc:spChg>
      </pc:sldChg>
      <pc:sldChg chg="delSp modSp new mod">
        <pc:chgData name="Abhishek Ranjan" userId="d4be29617b9ee612" providerId="LiveId" clId="{92015443-44FC-41F4-9019-F55BC6639DC2}" dt="2022-10-16T20:03:19.376" v="7953" actId="115"/>
        <pc:sldMkLst>
          <pc:docMk/>
          <pc:sldMk cId="2224776857" sldId="293"/>
        </pc:sldMkLst>
        <pc:spChg chg="del mod">
          <ac:chgData name="Abhishek Ranjan" userId="d4be29617b9ee612" providerId="LiveId" clId="{92015443-44FC-41F4-9019-F55BC6639DC2}" dt="2022-10-16T19:37:58.869" v="7660" actId="21"/>
          <ac:spMkLst>
            <pc:docMk/>
            <pc:sldMk cId="2224776857" sldId="293"/>
            <ac:spMk id="2" creationId="{CD9CF41B-5E5D-F56B-5648-DFF53FA6886B}"/>
          </ac:spMkLst>
        </pc:spChg>
        <pc:spChg chg="mod">
          <ac:chgData name="Abhishek Ranjan" userId="d4be29617b9ee612" providerId="LiveId" clId="{92015443-44FC-41F4-9019-F55BC6639DC2}" dt="2022-10-16T20:03:19.376" v="7953" actId="115"/>
          <ac:spMkLst>
            <pc:docMk/>
            <pc:sldMk cId="2224776857" sldId="293"/>
            <ac:spMk id="3" creationId="{AEBE5391-AE79-5A5A-4255-C32F1BE376BB}"/>
          </ac:spMkLst>
        </pc:spChg>
      </pc:sldChg>
      <pc:sldChg chg="add del">
        <pc:chgData name="Abhishek Ranjan" userId="d4be29617b9ee612" providerId="LiveId" clId="{92015443-44FC-41F4-9019-F55BC6639DC2}" dt="2022-10-16T19:10:57.832" v="7502" actId="47"/>
        <pc:sldMkLst>
          <pc:docMk/>
          <pc:sldMk cId="3589060711" sldId="293"/>
        </pc:sldMkLst>
      </pc:sldChg>
      <pc:sldChg chg="add del">
        <pc:chgData name="Abhishek Ranjan" userId="d4be29617b9ee612" providerId="LiveId" clId="{92015443-44FC-41F4-9019-F55BC6639DC2}" dt="2022-10-16T19:11:00.172" v="7503" actId="47"/>
        <pc:sldMkLst>
          <pc:docMk/>
          <pc:sldMk cId="2851545939" sldId="294"/>
        </pc:sldMkLst>
      </pc:sldChg>
      <pc:sldMasterChg chg="setBg modSldLayout">
        <pc:chgData name="Abhishek Ranjan" userId="d4be29617b9ee612" providerId="LiveId" clId="{92015443-44FC-41F4-9019-F55BC6639DC2}" dt="2022-10-15T10:16:22.868" v="2856"/>
        <pc:sldMasterMkLst>
          <pc:docMk/>
          <pc:sldMasterMk cId="3572423986" sldId="2147484056"/>
        </pc:sldMasterMkLst>
        <pc:sldLayoutChg chg="setBg">
          <pc:chgData name="Abhishek Ranjan" userId="d4be29617b9ee612" providerId="LiveId" clId="{92015443-44FC-41F4-9019-F55BC6639DC2}" dt="2022-10-15T10:16:22.868" v="2856"/>
          <pc:sldLayoutMkLst>
            <pc:docMk/>
            <pc:sldMasterMk cId="3572423986" sldId="2147484056"/>
            <pc:sldLayoutMk cId="907996781" sldId="2147484057"/>
          </pc:sldLayoutMkLst>
        </pc:sldLayoutChg>
        <pc:sldLayoutChg chg="setBg">
          <pc:chgData name="Abhishek Ranjan" userId="d4be29617b9ee612" providerId="LiveId" clId="{92015443-44FC-41F4-9019-F55BC6639DC2}" dt="2022-10-15T10:16:22.868" v="2856"/>
          <pc:sldLayoutMkLst>
            <pc:docMk/>
            <pc:sldMasterMk cId="3572423986" sldId="2147484056"/>
            <pc:sldLayoutMk cId="1794908919" sldId="2147484058"/>
          </pc:sldLayoutMkLst>
        </pc:sldLayoutChg>
        <pc:sldLayoutChg chg="setBg">
          <pc:chgData name="Abhishek Ranjan" userId="d4be29617b9ee612" providerId="LiveId" clId="{92015443-44FC-41F4-9019-F55BC6639DC2}" dt="2022-10-15T10:16:22.868" v="2856"/>
          <pc:sldLayoutMkLst>
            <pc:docMk/>
            <pc:sldMasterMk cId="3572423986" sldId="2147484056"/>
            <pc:sldLayoutMk cId="1559711691" sldId="2147484059"/>
          </pc:sldLayoutMkLst>
        </pc:sldLayoutChg>
        <pc:sldLayoutChg chg="setBg">
          <pc:chgData name="Abhishek Ranjan" userId="d4be29617b9ee612" providerId="LiveId" clId="{92015443-44FC-41F4-9019-F55BC6639DC2}" dt="2022-10-15T10:16:22.868" v="2856"/>
          <pc:sldLayoutMkLst>
            <pc:docMk/>
            <pc:sldMasterMk cId="3572423986" sldId="2147484056"/>
            <pc:sldLayoutMk cId="3731647126" sldId="2147484060"/>
          </pc:sldLayoutMkLst>
        </pc:sldLayoutChg>
        <pc:sldLayoutChg chg="setBg">
          <pc:chgData name="Abhishek Ranjan" userId="d4be29617b9ee612" providerId="LiveId" clId="{92015443-44FC-41F4-9019-F55BC6639DC2}" dt="2022-10-15T10:16:22.868" v="2856"/>
          <pc:sldLayoutMkLst>
            <pc:docMk/>
            <pc:sldMasterMk cId="3572423986" sldId="2147484056"/>
            <pc:sldLayoutMk cId="1715676868" sldId="2147484061"/>
          </pc:sldLayoutMkLst>
        </pc:sldLayoutChg>
        <pc:sldLayoutChg chg="setBg">
          <pc:chgData name="Abhishek Ranjan" userId="d4be29617b9ee612" providerId="LiveId" clId="{92015443-44FC-41F4-9019-F55BC6639DC2}" dt="2022-10-15T10:16:22.868" v="2856"/>
          <pc:sldLayoutMkLst>
            <pc:docMk/>
            <pc:sldMasterMk cId="3572423986" sldId="2147484056"/>
            <pc:sldLayoutMk cId="4117426975" sldId="2147484062"/>
          </pc:sldLayoutMkLst>
        </pc:sldLayoutChg>
        <pc:sldLayoutChg chg="setBg">
          <pc:chgData name="Abhishek Ranjan" userId="d4be29617b9ee612" providerId="LiveId" clId="{92015443-44FC-41F4-9019-F55BC6639DC2}" dt="2022-10-15T10:16:22.868" v="2856"/>
          <pc:sldLayoutMkLst>
            <pc:docMk/>
            <pc:sldMasterMk cId="3572423986" sldId="2147484056"/>
            <pc:sldLayoutMk cId="2219779087" sldId="2147484063"/>
          </pc:sldLayoutMkLst>
        </pc:sldLayoutChg>
        <pc:sldLayoutChg chg="setBg">
          <pc:chgData name="Abhishek Ranjan" userId="d4be29617b9ee612" providerId="LiveId" clId="{92015443-44FC-41F4-9019-F55BC6639DC2}" dt="2022-10-15T10:16:22.868" v="2856"/>
          <pc:sldLayoutMkLst>
            <pc:docMk/>
            <pc:sldMasterMk cId="3572423986" sldId="2147484056"/>
            <pc:sldLayoutMk cId="2544348278" sldId="2147484064"/>
          </pc:sldLayoutMkLst>
        </pc:sldLayoutChg>
        <pc:sldLayoutChg chg="setBg">
          <pc:chgData name="Abhishek Ranjan" userId="d4be29617b9ee612" providerId="LiveId" clId="{92015443-44FC-41F4-9019-F55BC6639DC2}" dt="2022-10-15T10:16:22.868" v="2856"/>
          <pc:sldLayoutMkLst>
            <pc:docMk/>
            <pc:sldMasterMk cId="3572423986" sldId="2147484056"/>
            <pc:sldLayoutMk cId="3630549542" sldId="2147484065"/>
          </pc:sldLayoutMkLst>
        </pc:sldLayoutChg>
        <pc:sldLayoutChg chg="setBg">
          <pc:chgData name="Abhishek Ranjan" userId="d4be29617b9ee612" providerId="LiveId" clId="{92015443-44FC-41F4-9019-F55BC6639DC2}" dt="2022-10-15T10:16:22.868" v="2856"/>
          <pc:sldLayoutMkLst>
            <pc:docMk/>
            <pc:sldMasterMk cId="3572423986" sldId="2147484056"/>
            <pc:sldLayoutMk cId="3663290917" sldId="2147484066"/>
          </pc:sldLayoutMkLst>
        </pc:sldLayoutChg>
        <pc:sldLayoutChg chg="setBg">
          <pc:chgData name="Abhishek Ranjan" userId="d4be29617b9ee612" providerId="LiveId" clId="{92015443-44FC-41F4-9019-F55BC6639DC2}" dt="2022-10-15T10:16:22.868" v="2856"/>
          <pc:sldLayoutMkLst>
            <pc:docMk/>
            <pc:sldMasterMk cId="3572423986" sldId="2147484056"/>
            <pc:sldLayoutMk cId="3596231033" sldId="2147484067"/>
          </pc:sldLayoutMkLst>
        </pc:sldLayoutChg>
        <pc:sldLayoutChg chg="setBg">
          <pc:chgData name="Abhishek Ranjan" userId="d4be29617b9ee612" providerId="LiveId" clId="{92015443-44FC-41F4-9019-F55BC6639DC2}" dt="2022-10-15T10:16:22.868" v="2856"/>
          <pc:sldLayoutMkLst>
            <pc:docMk/>
            <pc:sldMasterMk cId="3572423986" sldId="2147484056"/>
            <pc:sldLayoutMk cId="3597195461" sldId="2147484068"/>
          </pc:sldLayoutMkLst>
        </pc:sldLayoutChg>
        <pc:sldLayoutChg chg="setBg">
          <pc:chgData name="Abhishek Ranjan" userId="d4be29617b9ee612" providerId="LiveId" clId="{92015443-44FC-41F4-9019-F55BC6639DC2}" dt="2022-10-15T10:16:22.868" v="2856"/>
          <pc:sldLayoutMkLst>
            <pc:docMk/>
            <pc:sldMasterMk cId="3572423986" sldId="2147484056"/>
            <pc:sldLayoutMk cId="871574279" sldId="2147484069"/>
          </pc:sldLayoutMkLst>
        </pc:sldLayoutChg>
        <pc:sldLayoutChg chg="setBg">
          <pc:chgData name="Abhishek Ranjan" userId="d4be29617b9ee612" providerId="LiveId" clId="{92015443-44FC-41F4-9019-F55BC6639DC2}" dt="2022-10-15T10:16:22.868" v="2856"/>
          <pc:sldLayoutMkLst>
            <pc:docMk/>
            <pc:sldMasterMk cId="3572423986" sldId="2147484056"/>
            <pc:sldLayoutMk cId="2080993948" sldId="2147484070"/>
          </pc:sldLayoutMkLst>
        </pc:sldLayoutChg>
        <pc:sldLayoutChg chg="setBg">
          <pc:chgData name="Abhishek Ranjan" userId="d4be29617b9ee612" providerId="LiveId" clId="{92015443-44FC-41F4-9019-F55BC6639DC2}" dt="2022-10-15T10:16:22.868" v="2856"/>
          <pc:sldLayoutMkLst>
            <pc:docMk/>
            <pc:sldMasterMk cId="3572423986" sldId="2147484056"/>
            <pc:sldLayoutMk cId="2482089231" sldId="2147484071"/>
          </pc:sldLayoutMkLst>
        </pc:sldLayoutChg>
        <pc:sldLayoutChg chg="setBg">
          <pc:chgData name="Abhishek Ranjan" userId="d4be29617b9ee612" providerId="LiveId" clId="{92015443-44FC-41F4-9019-F55BC6639DC2}" dt="2022-10-15T10:16:22.868" v="2856"/>
          <pc:sldLayoutMkLst>
            <pc:docMk/>
            <pc:sldMasterMk cId="3572423986" sldId="2147484056"/>
            <pc:sldLayoutMk cId="1124432703" sldId="2147484072"/>
          </pc:sldLayoutMkLst>
        </pc:sldLayoutChg>
        <pc:sldLayoutChg chg="setBg">
          <pc:chgData name="Abhishek Ranjan" userId="d4be29617b9ee612" providerId="LiveId" clId="{92015443-44FC-41F4-9019-F55BC6639DC2}" dt="2022-10-15T10:16:22.868" v="2856"/>
          <pc:sldLayoutMkLst>
            <pc:docMk/>
            <pc:sldMasterMk cId="3572423986" sldId="2147484056"/>
            <pc:sldLayoutMk cId="3443696289" sldId="2147484073"/>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594396926055631"/>
          <c:y val="3.0884240127536836E-2"/>
          <c:w val="0.87366607200477786"/>
          <c:h val="0.67821661415425927"/>
        </c:manualLayout>
      </c:layout>
      <c:lineChart>
        <c:grouping val="standard"/>
        <c:varyColors val="0"/>
        <c:ser>
          <c:idx val="0"/>
          <c:order val="0"/>
          <c:tx>
            <c:strRef>
              <c:f>Sheet1!$B$1</c:f>
              <c:strCache>
                <c:ptCount val="1"/>
                <c:pt idx="0">
                  <c:v>Domestic Passengers</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dLbls>
            <c:dLbl>
              <c:idx val="0"/>
              <c:layout>
                <c:manualLayout>
                  <c:x val="-4.0402324990696493E-2"/>
                  <c:y val="-3.171436903720368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94B-48EB-9035-AB8E314BA849}"/>
                </c:ext>
              </c:extLst>
            </c:dLbl>
            <c:dLbl>
              <c:idx val="1"/>
              <c:layout>
                <c:manualLayout>
                  <c:x val="-3.4775918389046152E-2"/>
                  <c:y val="-4.864558596842068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94B-48EB-9035-AB8E314BA849}"/>
                </c:ext>
              </c:extLst>
            </c:dLbl>
            <c:dLbl>
              <c:idx val="2"/>
              <c:layout>
                <c:manualLayout>
                  <c:x val="-3.4775918389046083E-2"/>
                  <c:y val="-4.441278173561637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94B-48EB-9035-AB8E314BA849}"/>
                </c:ext>
              </c:extLst>
            </c:dLbl>
            <c:dLbl>
              <c:idx val="3"/>
              <c:layout>
                <c:manualLayout>
                  <c:x val="-3.4775918389046083E-2"/>
                  <c:y val="-4.441278173561637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94B-48EB-9035-AB8E314BA849}"/>
                </c:ext>
              </c:extLst>
            </c:dLbl>
            <c:dLbl>
              <c:idx val="9"/>
              <c:layout>
                <c:manualLayout>
                  <c:x val="-1.4511576192963708E-2"/>
                  <c:y val="3.221490742958267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94B-48EB-9035-AB8E314BA849}"/>
                </c:ext>
              </c:extLst>
            </c:dLbl>
            <c:dLbl>
              <c:idx val="10"/>
              <c:layout>
                <c:manualLayout>
                  <c:x val="-1.4598000265182921E-2"/>
                  <c:y val="5.543292461091539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94B-48EB-9035-AB8E314BA849}"/>
                </c:ext>
              </c:extLst>
            </c:dLbl>
            <c:spPr>
              <a:noFill/>
              <a:ln>
                <a:noFill/>
              </a:ln>
              <a:effectLst/>
            </c:spPr>
            <c:txPr>
              <a:bodyPr rot="0" spcFirstLastPara="1" vertOverflow="ellipsis" vert="horz" wrap="square" anchor="ctr" anchorCtr="1"/>
              <a:lstStyle/>
              <a:p>
                <a:pPr>
                  <a:defRPr sz="900" b="1"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Sheet1!$A$2:$A$12</c:f>
              <c:strCache>
                <c:ptCount val="11"/>
                <c:pt idx="0">
                  <c:v>2011-12</c:v>
                </c:pt>
                <c:pt idx="1">
                  <c:v>2012-13</c:v>
                </c:pt>
                <c:pt idx="2">
                  <c:v>2013-14</c:v>
                </c:pt>
                <c:pt idx="3">
                  <c:v>2014-15</c:v>
                </c:pt>
                <c:pt idx="4">
                  <c:v>2015-16</c:v>
                </c:pt>
                <c:pt idx="5">
                  <c:v>2016-17</c:v>
                </c:pt>
                <c:pt idx="6">
                  <c:v>2017-18</c:v>
                </c:pt>
                <c:pt idx="7">
                  <c:v>2018-19</c:v>
                </c:pt>
                <c:pt idx="8">
                  <c:v>2019-20</c:v>
                </c:pt>
                <c:pt idx="9">
                  <c:v>2020-21</c:v>
                </c:pt>
                <c:pt idx="10">
                  <c:v>2021-22</c:v>
                </c:pt>
              </c:strCache>
            </c:strRef>
          </c:cat>
          <c:val>
            <c:numRef>
              <c:f>Sheet1!$B$2:$B$12</c:f>
              <c:numCache>
                <c:formatCode>0.0</c:formatCode>
                <c:ptCount val="11"/>
                <c:pt idx="0">
                  <c:v>60.837454999999999</c:v>
                </c:pt>
                <c:pt idx="1">
                  <c:v>57.867052000000001</c:v>
                </c:pt>
                <c:pt idx="2">
                  <c:v>60.668408999999997</c:v>
                </c:pt>
                <c:pt idx="3">
                  <c:v>70.083961000000002</c:v>
                </c:pt>
                <c:pt idx="4">
                  <c:v>85.197675000000004</c:v>
                </c:pt>
                <c:pt idx="5">
                  <c:v>103.748598</c:v>
                </c:pt>
                <c:pt idx="6">
                  <c:v>123.315916</c:v>
                </c:pt>
                <c:pt idx="7">
                  <c:v>140.33000000000001</c:v>
                </c:pt>
                <c:pt idx="8">
                  <c:v>141.19999999999999</c:v>
                </c:pt>
                <c:pt idx="9">
                  <c:v>53.3</c:v>
                </c:pt>
                <c:pt idx="10">
                  <c:v>84.2</c:v>
                </c:pt>
              </c:numCache>
            </c:numRef>
          </c:val>
          <c:smooth val="0"/>
          <c:extLst>
            <c:ext xmlns:c16="http://schemas.microsoft.com/office/drawing/2014/chart" uri="{C3380CC4-5D6E-409C-BE32-E72D297353CC}">
              <c16:uniqueId val="{00000006-094B-48EB-9035-AB8E314BA849}"/>
            </c:ext>
          </c:extLst>
        </c:ser>
        <c:ser>
          <c:idx val="1"/>
          <c:order val="1"/>
          <c:tx>
            <c:strRef>
              <c:f>Sheet1!$C$1</c:f>
              <c:strCache>
                <c:ptCount val="1"/>
                <c:pt idx="0">
                  <c:v>International Passengers</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dLbls>
            <c:dLbl>
              <c:idx val="9"/>
              <c:layout>
                <c:manualLayout>
                  <c:x val="-8.511572997988763E-3"/>
                  <c:y val="-2.292770055704967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94B-48EB-9035-AB8E314BA849}"/>
                </c:ext>
              </c:extLst>
            </c:dLbl>
            <c:dLbl>
              <c:idx val="10"/>
              <c:layout>
                <c:manualLayout>
                  <c:x val="-8.9115838609037188E-3"/>
                  <c:y val="-3.685851086584930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94B-48EB-9035-AB8E314BA849}"/>
                </c:ext>
              </c:extLst>
            </c:dLbl>
            <c:spPr>
              <a:noFill/>
              <a:ln>
                <a:noFill/>
              </a:ln>
              <a:effectLst/>
            </c:spPr>
            <c:txPr>
              <a:bodyPr rot="0" spcFirstLastPara="1" vertOverflow="ellipsis" vert="horz" wrap="square" anchor="ctr" anchorCtr="1"/>
              <a:lstStyle/>
              <a:p>
                <a:pPr>
                  <a:defRPr sz="900" b="1" i="0" u="none" strike="noStrike" kern="1200" baseline="0">
                    <a:solidFill>
                      <a:schemeClr val="lt1">
                        <a:lumMod val="8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Sheet1!$A$2:$A$12</c:f>
              <c:strCache>
                <c:ptCount val="11"/>
                <c:pt idx="0">
                  <c:v>2011-12</c:v>
                </c:pt>
                <c:pt idx="1">
                  <c:v>2012-13</c:v>
                </c:pt>
                <c:pt idx="2">
                  <c:v>2013-14</c:v>
                </c:pt>
                <c:pt idx="3">
                  <c:v>2014-15</c:v>
                </c:pt>
                <c:pt idx="4">
                  <c:v>2015-16</c:v>
                </c:pt>
                <c:pt idx="5">
                  <c:v>2016-17</c:v>
                </c:pt>
                <c:pt idx="6">
                  <c:v>2017-18</c:v>
                </c:pt>
                <c:pt idx="7">
                  <c:v>2018-19</c:v>
                </c:pt>
                <c:pt idx="8">
                  <c:v>2019-20</c:v>
                </c:pt>
                <c:pt idx="9">
                  <c:v>2020-21</c:v>
                </c:pt>
                <c:pt idx="10">
                  <c:v>2021-22</c:v>
                </c:pt>
              </c:strCache>
            </c:strRef>
          </c:cat>
          <c:val>
            <c:numRef>
              <c:f>Sheet1!$C$2:$C$12</c:f>
              <c:numCache>
                <c:formatCode>0.0</c:formatCode>
                <c:ptCount val="11"/>
                <c:pt idx="0">
                  <c:v>38.143811999999997</c:v>
                </c:pt>
                <c:pt idx="1">
                  <c:v>40.299999999999997</c:v>
                </c:pt>
                <c:pt idx="2">
                  <c:v>43.08</c:v>
                </c:pt>
                <c:pt idx="3">
                  <c:v>45.7</c:v>
                </c:pt>
                <c:pt idx="4">
                  <c:v>49.785443000000001</c:v>
                </c:pt>
                <c:pt idx="5">
                  <c:v>54.676467000000002</c:v>
                </c:pt>
                <c:pt idx="6">
                  <c:v>60.583784000000001</c:v>
                </c:pt>
                <c:pt idx="7">
                  <c:v>63.88</c:v>
                </c:pt>
                <c:pt idx="8">
                  <c:v>60.8</c:v>
                </c:pt>
                <c:pt idx="9">
                  <c:v>8.8000000000000007</c:v>
                </c:pt>
                <c:pt idx="10">
                  <c:v>21.2</c:v>
                </c:pt>
              </c:numCache>
            </c:numRef>
          </c:val>
          <c:smooth val="0"/>
          <c:extLst>
            <c:ext xmlns:c16="http://schemas.microsoft.com/office/drawing/2014/chart" uri="{C3380CC4-5D6E-409C-BE32-E72D297353CC}">
              <c16:uniqueId val="{00000009-094B-48EB-9035-AB8E314BA849}"/>
            </c:ext>
          </c:extLst>
        </c:ser>
        <c:ser>
          <c:idx val="2"/>
          <c:order val="2"/>
          <c:tx>
            <c:strRef>
              <c:f>Sheet1!$D$1</c:f>
              <c:strCache>
                <c:ptCount val="1"/>
                <c:pt idx="0">
                  <c:v>Total Passengers</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dLbls>
            <c:dLbl>
              <c:idx val="9"/>
              <c:layout>
                <c:manualLayout>
                  <c:x val="-2.4742045710506665E-2"/>
                  <c:y val="-8.85187819133474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094B-48EB-9035-AB8E314BA849}"/>
                </c:ext>
              </c:extLst>
            </c:dLbl>
            <c:spPr>
              <a:noFill/>
              <a:ln>
                <a:noFill/>
              </a:ln>
              <a:effectLst/>
            </c:spPr>
            <c:txPr>
              <a:bodyPr rot="0" spcFirstLastPara="1" vertOverflow="ellipsis" vert="horz" wrap="square" anchor="ctr" anchorCtr="1"/>
              <a:lstStyle/>
              <a:p>
                <a:pPr>
                  <a:defRPr sz="900" b="1"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Sheet1!$A$2:$A$12</c:f>
              <c:strCache>
                <c:ptCount val="11"/>
                <c:pt idx="0">
                  <c:v>2011-12</c:v>
                </c:pt>
                <c:pt idx="1">
                  <c:v>2012-13</c:v>
                </c:pt>
                <c:pt idx="2">
                  <c:v>2013-14</c:v>
                </c:pt>
                <c:pt idx="3">
                  <c:v>2014-15</c:v>
                </c:pt>
                <c:pt idx="4">
                  <c:v>2015-16</c:v>
                </c:pt>
                <c:pt idx="5">
                  <c:v>2016-17</c:v>
                </c:pt>
                <c:pt idx="6">
                  <c:v>2017-18</c:v>
                </c:pt>
                <c:pt idx="7">
                  <c:v>2018-19</c:v>
                </c:pt>
                <c:pt idx="8">
                  <c:v>2019-20</c:v>
                </c:pt>
                <c:pt idx="9">
                  <c:v>2020-21</c:v>
                </c:pt>
                <c:pt idx="10">
                  <c:v>2021-22</c:v>
                </c:pt>
              </c:strCache>
            </c:strRef>
          </c:cat>
          <c:val>
            <c:numRef>
              <c:f>Sheet1!$D$2:$D$12</c:f>
              <c:numCache>
                <c:formatCode>0.0</c:formatCode>
                <c:ptCount val="11"/>
                <c:pt idx="0">
                  <c:v>98.981267000000003</c:v>
                </c:pt>
                <c:pt idx="1">
                  <c:v>98.167051999999998</c:v>
                </c:pt>
                <c:pt idx="2">
                  <c:v>103.748409</c:v>
                </c:pt>
                <c:pt idx="3">
                  <c:v>115.78396100000001</c:v>
                </c:pt>
                <c:pt idx="4">
                  <c:v>134.98311799999999</c:v>
                </c:pt>
                <c:pt idx="5">
                  <c:v>158.42506500000002</c:v>
                </c:pt>
                <c:pt idx="6">
                  <c:v>183.8997</c:v>
                </c:pt>
                <c:pt idx="7">
                  <c:v>204.21</c:v>
                </c:pt>
                <c:pt idx="8">
                  <c:v>202</c:v>
                </c:pt>
                <c:pt idx="9">
                  <c:v>62.099999999999994</c:v>
                </c:pt>
                <c:pt idx="10">
                  <c:v>105.4</c:v>
                </c:pt>
              </c:numCache>
            </c:numRef>
          </c:val>
          <c:smooth val="0"/>
          <c:extLst>
            <c:ext xmlns:c16="http://schemas.microsoft.com/office/drawing/2014/chart" uri="{C3380CC4-5D6E-409C-BE32-E72D297353CC}">
              <c16:uniqueId val="{0000000B-094B-48EB-9035-AB8E314BA849}"/>
            </c:ext>
          </c:extLst>
        </c:ser>
        <c:dLbls>
          <c:showLegendKey val="0"/>
          <c:showVal val="0"/>
          <c:showCatName val="0"/>
          <c:showSerName val="0"/>
          <c:showPercent val="0"/>
          <c:showBubbleSize val="0"/>
        </c:dLbls>
        <c:smooth val="0"/>
        <c:axId val="-1165818624"/>
        <c:axId val="-1165812640"/>
      </c:lineChart>
      <c:catAx>
        <c:axId val="-1165818624"/>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60000" spcFirstLastPara="1" vertOverflow="ellipsis" wrap="square" anchor="ctr" anchorCtr="1"/>
          <a:lstStyle/>
          <a:p>
            <a:pPr>
              <a:defRPr sz="900" b="1" i="0" u="none" strike="noStrike" kern="1200" baseline="0">
                <a:solidFill>
                  <a:schemeClr val="lt1">
                    <a:lumMod val="85000"/>
                  </a:schemeClr>
                </a:solidFill>
                <a:latin typeface="+mn-lt"/>
                <a:ea typeface="+mn-ea"/>
                <a:cs typeface="+mn-cs"/>
              </a:defRPr>
            </a:pPr>
            <a:endParaRPr lang="en-US"/>
          </a:p>
        </c:txPr>
        <c:crossAx val="-1165812640"/>
        <c:crosses val="autoZero"/>
        <c:auto val="1"/>
        <c:lblAlgn val="ctr"/>
        <c:lblOffset val="100"/>
        <c:noMultiLvlLbl val="0"/>
      </c:catAx>
      <c:valAx>
        <c:axId val="-116581264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-----Passengers (In Million)-----</a:t>
                </a:r>
                <a:endParaRPr lang="en-IN"/>
              </a:p>
            </c:rich>
          </c:tx>
          <c:layout>
            <c:manualLayout>
              <c:xMode val="edge"/>
              <c:yMode val="edge"/>
              <c:x val="1.9195685795987717E-2"/>
              <c:y val="0.18224221972253488"/>
            </c:manualLayout>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lt1">
                    <a:lumMod val="85000"/>
                  </a:schemeClr>
                </a:solidFill>
                <a:latin typeface="+mn-lt"/>
                <a:ea typeface="+mn-ea"/>
                <a:cs typeface="+mn-cs"/>
              </a:defRPr>
            </a:pPr>
            <a:endParaRPr lang="en-US"/>
          </a:p>
        </c:txPr>
        <c:crossAx val="-11658186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b="1"/>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09747884011897E-2"/>
          <c:y val="0.18622871959406775"/>
          <c:w val="0.81831240102319014"/>
          <c:h val="0.62277552399829894"/>
        </c:manualLayout>
      </c:layout>
      <c:ofPieChart>
        <c:ofPieType val="bar"/>
        <c:varyColors val="1"/>
        <c:ser>
          <c:idx val="0"/>
          <c:order val="0"/>
          <c:tx>
            <c:strRef>
              <c:f>Sheet1!$B$1</c:f>
              <c:strCache>
                <c:ptCount val="1"/>
                <c:pt idx="0">
                  <c:v>CHART 5: DOMESTIC MARKET SHARE(%) IN TERMS OF PASSENGERS CARRIED-2021-22</c:v>
                </c:pt>
              </c:strCache>
            </c:strRef>
          </c:tx>
          <c:spPr>
            <a:ln>
              <a:noFill/>
            </a:ln>
            <a:effectLst>
              <a:outerShdw blurRad="50800" dist="38100" dir="5400000" algn="t" rotWithShape="0">
                <a:prstClr val="black">
                  <a:alpha val="40000"/>
                </a:prstClr>
              </a:outerShdw>
            </a:effectLst>
            <a:scene3d>
              <a:camera prst="orthographicFront"/>
              <a:lightRig rig="threePt" dir="t"/>
            </a:scene3d>
            <a:sp3d>
              <a:bevelT w="38100"/>
            </a:sp3d>
          </c:spPr>
          <c:dPt>
            <c:idx val="0"/>
            <c:bubble3D val="0"/>
            <c:spPr>
              <a:solidFill>
                <a:schemeClr val="accent1">
                  <a:lumMod val="75000"/>
                </a:schemeClr>
              </a:solidFill>
              <a:ln w="19050">
                <a:noFill/>
              </a:ln>
              <a:effectLst>
                <a:outerShdw blurRad="50800" dist="38100" dir="5400000" algn="t" rotWithShape="0">
                  <a:prstClr val="black">
                    <a:alpha val="40000"/>
                  </a:prstClr>
                </a:outerShdw>
              </a:effectLst>
              <a:scene3d>
                <a:camera prst="orthographicFront"/>
                <a:lightRig rig="threePt" dir="t"/>
              </a:scene3d>
              <a:sp3d>
                <a:bevelT w="38100"/>
              </a:sp3d>
            </c:spPr>
            <c:extLst>
              <c:ext xmlns:c16="http://schemas.microsoft.com/office/drawing/2014/chart" uri="{C3380CC4-5D6E-409C-BE32-E72D297353CC}">
                <c16:uniqueId val="{00000001-3011-412D-9446-133AB07884F2}"/>
              </c:ext>
            </c:extLst>
          </c:dPt>
          <c:dPt>
            <c:idx val="1"/>
            <c:bubble3D val="0"/>
            <c:spPr>
              <a:solidFill>
                <a:schemeClr val="accent4">
                  <a:lumMod val="75000"/>
                </a:schemeClr>
              </a:solidFill>
              <a:ln w="19050">
                <a:noFill/>
              </a:ln>
              <a:effectLst>
                <a:outerShdw blurRad="50800" dist="38100" dir="5400000" algn="t" rotWithShape="0">
                  <a:prstClr val="black">
                    <a:alpha val="40000"/>
                  </a:prstClr>
                </a:outerShdw>
              </a:effectLst>
              <a:scene3d>
                <a:camera prst="orthographicFront"/>
                <a:lightRig rig="threePt" dir="t"/>
              </a:scene3d>
              <a:sp3d>
                <a:bevelT w="38100"/>
              </a:sp3d>
            </c:spPr>
            <c:extLst>
              <c:ext xmlns:c16="http://schemas.microsoft.com/office/drawing/2014/chart" uri="{C3380CC4-5D6E-409C-BE32-E72D297353CC}">
                <c16:uniqueId val="{00000003-3011-412D-9446-133AB07884F2}"/>
              </c:ext>
            </c:extLst>
          </c:dPt>
          <c:dPt>
            <c:idx val="2"/>
            <c:bubble3D val="0"/>
            <c:spPr>
              <a:solidFill>
                <a:schemeClr val="accent3"/>
              </a:solidFill>
              <a:ln w="19050">
                <a:noFill/>
              </a:ln>
              <a:effectLst>
                <a:outerShdw blurRad="50800" dist="38100" dir="5400000" algn="t" rotWithShape="0">
                  <a:prstClr val="black">
                    <a:alpha val="40000"/>
                  </a:prstClr>
                </a:outerShdw>
              </a:effectLst>
              <a:scene3d>
                <a:camera prst="orthographicFront"/>
                <a:lightRig rig="threePt" dir="t"/>
              </a:scene3d>
              <a:sp3d>
                <a:bevelT w="38100"/>
              </a:sp3d>
            </c:spPr>
            <c:extLst>
              <c:ext xmlns:c16="http://schemas.microsoft.com/office/drawing/2014/chart" uri="{C3380CC4-5D6E-409C-BE32-E72D297353CC}">
                <c16:uniqueId val="{00000005-3011-412D-9446-133AB07884F2}"/>
              </c:ext>
            </c:extLst>
          </c:dPt>
          <c:dPt>
            <c:idx val="3"/>
            <c:bubble3D val="0"/>
            <c:spPr>
              <a:solidFill>
                <a:srgbClr val="7030A0"/>
              </a:solidFill>
              <a:ln w="19050">
                <a:noFill/>
              </a:ln>
              <a:effectLst>
                <a:outerShdw blurRad="50800" dist="38100" dir="5400000" algn="t" rotWithShape="0">
                  <a:prstClr val="black">
                    <a:alpha val="40000"/>
                  </a:prstClr>
                </a:outerShdw>
              </a:effectLst>
              <a:scene3d>
                <a:camera prst="orthographicFront"/>
                <a:lightRig rig="threePt" dir="t"/>
              </a:scene3d>
              <a:sp3d>
                <a:bevelT w="38100"/>
              </a:sp3d>
            </c:spPr>
            <c:extLst>
              <c:ext xmlns:c16="http://schemas.microsoft.com/office/drawing/2014/chart" uri="{C3380CC4-5D6E-409C-BE32-E72D297353CC}">
                <c16:uniqueId val="{00000007-3011-412D-9446-133AB07884F2}"/>
              </c:ext>
            </c:extLst>
          </c:dPt>
          <c:dPt>
            <c:idx val="4"/>
            <c:bubble3D val="0"/>
            <c:spPr>
              <a:solidFill>
                <a:schemeClr val="accent6">
                  <a:lumMod val="75000"/>
                </a:schemeClr>
              </a:solidFill>
              <a:ln w="19050">
                <a:noFill/>
              </a:ln>
              <a:effectLst>
                <a:outerShdw blurRad="50800" dist="38100" dir="5400000" algn="t" rotWithShape="0">
                  <a:prstClr val="black">
                    <a:alpha val="40000"/>
                  </a:prstClr>
                </a:outerShdw>
              </a:effectLst>
              <a:scene3d>
                <a:camera prst="orthographicFront"/>
                <a:lightRig rig="threePt" dir="t"/>
              </a:scene3d>
              <a:sp3d>
                <a:bevelT w="38100"/>
              </a:sp3d>
            </c:spPr>
            <c:extLst>
              <c:ext xmlns:c16="http://schemas.microsoft.com/office/drawing/2014/chart" uri="{C3380CC4-5D6E-409C-BE32-E72D297353CC}">
                <c16:uniqueId val="{00000009-3011-412D-9446-133AB07884F2}"/>
              </c:ext>
            </c:extLst>
          </c:dPt>
          <c:dPt>
            <c:idx val="5"/>
            <c:bubble3D val="0"/>
            <c:spPr>
              <a:solidFill>
                <a:schemeClr val="tx1"/>
              </a:solidFill>
              <a:ln w="19050">
                <a:noFill/>
              </a:ln>
              <a:effectLst>
                <a:outerShdw blurRad="50800" dist="38100" dir="5400000" algn="t" rotWithShape="0">
                  <a:prstClr val="black">
                    <a:alpha val="40000"/>
                  </a:prstClr>
                </a:outerShdw>
              </a:effectLst>
              <a:scene3d>
                <a:camera prst="orthographicFront"/>
                <a:lightRig rig="threePt" dir="t"/>
              </a:scene3d>
              <a:sp3d>
                <a:bevelT w="38100"/>
              </a:sp3d>
            </c:spPr>
            <c:extLst>
              <c:ext xmlns:c16="http://schemas.microsoft.com/office/drawing/2014/chart" uri="{C3380CC4-5D6E-409C-BE32-E72D297353CC}">
                <c16:uniqueId val="{0000000B-3011-412D-9446-133AB07884F2}"/>
              </c:ext>
            </c:extLst>
          </c:dPt>
          <c:dPt>
            <c:idx val="6"/>
            <c:bubble3D val="0"/>
            <c:spPr>
              <a:solidFill>
                <a:schemeClr val="accent1">
                  <a:lumMod val="60000"/>
                </a:schemeClr>
              </a:solidFill>
              <a:ln w="19050">
                <a:noFill/>
              </a:ln>
              <a:effectLst>
                <a:outerShdw blurRad="50800" dist="38100" dir="5400000" algn="t" rotWithShape="0">
                  <a:prstClr val="black">
                    <a:alpha val="40000"/>
                  </a:prstClr>
                </a:outerShdw>
              </a:effectLst>
              <a:scene3d>
                <a:camera prst="orthographicFront"/>
                <a:lightRig rig="threePt" dir="t"/>
              </a:scene3d>
              <a:sp3d>
                <a:bevelT w="31750"/>
              </a:sp3d>
            </c:spPr>
            <c:extLst>
              <c:ext xmlns:c16="http://schemas.microsoft.com/office/drawing/2014/chart" uri="{C3380CC4-5D6E-409C-BE32-E72D297353CC}">
                <c16:uniqueId val="{0000000D-3011-412D-9446-133AB07884F2}"/>
              </c:ext>
            </c:extLst>
          </c:dPt>
          <c:dPt>
            <c:idx val="7"/>
            <c:bubble3D val="0"/>
            <c:spPr>
              <a:solidFill>
                <a:schemeClr val="accent2">
                  <a:lumMod val="60000"/>
                </a:schemeClr>
              </a:solidFill>
              <a:ln w="19050">
                <a:noFill/>
              </a:ln>
              <a:effectLst>
                <a:outerShdw blurRad="50800" dist="38100" dir="5400000" algn="t" rotWithShape="0">
                  <a:prstClr val="black">
                    <a:alpha val="40000"/>
                  </a:prstClr>
                </a:outerShdw>
              </a:effectLst>
              <a:scene3d>
                <a:camera prst="orthographicFront"/>
                <a:lightRig rig="threePt" dir="t"/>
              </a:scene3d>
              <a:sp3d>
                <a:bevelT w="25400"/>
              </a:sp3d>
            </c:spPr>
            <c:extLst>
              <c:ext xmlns:c16="http://schemas.microsoft.com/office/drawing/2014/chart" uri="{C3380CC4-5D6E-409C-BE32-E72D297353CC}">
                <c16:uniqueId val="{0000000F-3011-412D-9446-133AB07884F2}"/>
              </c:ext>
            </c:extLst>
          </c:dPt>
          <c:dPt>
            <c:idx val="8"/>
            <c:bubble3D val="0"/>
            <c:spPr>
              <a:solidFill>
                <a:schemeClr val="accent4">
                  <a:lumMod val="60000"/>
                  <a:lumOff val="40000"/>
                </a:schemeClr>
              </a:solidFill>
              <a:ln w="19050">
                <a:noFill/>
              </a:ln>
              <a:effectLst>
                <a:outerShdw blurRad="50800" dist="38100" dir="5400000" algn="t" rotWithShape="0">
                  <a:prstClr val="black">
                    <a:alpha val="40000"/>
                  </a:prstClr>
                </a:outerShdw>
              </a:effectLst>
              <a:scene3d>
                <a:camera prst="orthographicFront"/>
                <a:lightRig rig="threePt" dir="t"/>
              </a:scene3d>
              <a:sp3d>
                <a:bevelT w="38100"/>
              </a:sp3d>
            </c:spPr>
            <c:extLst>
              <c:ext xmlns:c16="http://schemas.microsoft.com/office/drawing/2014/chart" uri="{C3380CC4-5D6E-409C-BE32-E72D297353CC}">
                <c16:uniqueId val="{00000011-3011-412D-9446-133AB07884F2}"/>
              </c:ext>
            </c:extLst>
          </c:dPt>
          <c:dPt>
            <c:idx val="9"/>
            <c:bubble3D val="0"/>
            <c:spPr>
              <a:solidFill>
                <a:srgbClr val="C00000"/>
              </a:solidFill>
              <a:ln w="19050">
                <a:noFill/>
              </a:ln>
              <a:effectLst>
                <a:outerShdw blurRad="50800" dist="38100" dir="5400000" algn="t" rotWithShape="0">
                  <a:prstClr val="black">
                    <a:alpha val="40000"/>
                  </a:prstClr>
                </a:outerShdw>
              </a:effectLst>
              <a:scene3d>
                <a:camera prst="orthographicFront"/>
                <a:lightRig rig="threePt" dir="t"/>
              </a:scene3d>
              <a:sp3d>
                <a:bevelT w="25400"/>
              </a:sp3d>
            </c:spPr>
            <c:extLst>
              <c:ext xmlns:c16="http://schemas.microsoft.com/office/drawing/2014/chart" uri="{C3380CC4-5D6E-409C-BE32-E72D297353CC}">
                <c16:uniqueId val="{00000013-3011-412D-9446-133AB07884F2}"/>
              </c:ext>
            </c:extLst>
          </c:dPt>
          <c:dPt>
            <c:idx val="10"/>
            <c:bubble3D val="0"/>
            <c:spPr>
              <a:solidFill>
                <a:srgbClr val="FF6600"/>
              </a:solidFill>
              <a:ln w="19050">
                <a:noFill/>
              </a:ln>
              <a:effectLst>
                <a:outerShdw blurRad="50800" dist="38100" dir="5400000" algn="t" rotWithShape="0">
                  <a:prstClr val="black">
                    <a:alpha val="40000"/>
                  </a:prstClr>
                </a:outerShdw>
              </a:effectLst>
              <a:scene3d>
                <a:camera prst="orthographicFront"/>
                <a:lightRig rig="threePt" dir="t"/>
              </a:scene3d>
              <a:sp3d>
                <a:bevelT w="38100"/>
              </a:sp3d>
            </c:spPr>
            <c:extLst>
              <c:ext xmlns:c16="http://schemas.microsoft.com/office/drawing/2014/chart" uri="{C3380CC4-5D6E-409C-BE32-E72D297353CC}">
                <c16:uniqueId val="{00000015-3011-412D-9446-133AB07884F2}"/>
              </c:ext>
            </c:extLst>
          </c:dPt>
          <c:dPt>
            <c:idx val="11"/>
            <c:bubble3D val="0"/>
            <c:spPr>
              <a:solidFill>
                <a:schemeClr val="accent6">
                  <a:lumMod val="60000"/>
                </a:schemeClr>
              </a:solidFill>
              <a:ln w="19050">
                <a:noFill/>
              </a:ln>
              <a:effectLst>
                <a:outerShdw blurRad="50800" dist="38100" dir="5400000" algn="t" rotWithShape="0">
                  <a:prstClr val="black">
                    <a:alpha val="40000"/>
                  </a:prstClr>
                </a:outerShdw>
              </a:effectLst>
              <a:scene3d>
                <a:camera prst="orthographicFront"/>
                <a:lightRig rig="threePt" dir="t"/>
              </a:scene3d>
              <a:sp3d>
                <a:bevelT w="38100"/>
              </a:sp3d>
            </c:spPr>
            <c:extLst>
              <c:ext xmlns:c16="http://schemas.microsoft.com/office/drawing/2014/chart" uri="{C3380CC4-5D6E-409C-BE32-E72D297353CC}">
                <c16:uniqueId val="{00000017-3011-412D-9446-133AB07884F2}"/>
              </c:ext>
            </c:extLst>
          </c:dPt>
          <c:dPt>
            <c:idx val="12"/>
            <c:bubble3D val="0"/>
            <c:spPr>
              <a:solidFill>
                <a:schemeClr val="accent1">
                  <a:lumMod val="80000"/>
                  <a:lumOff val="20000"/>
                </a:schemeClr>
              </a:solidFill>
              <a:ln w="19050">
                <a:noFill/>
              </a:ln>
              <a:effectLst>
                <a:outerShdw blurRad="50800" dist="38100" dir="5400000" algn="t" rotWithShape="0">
                  <a:prstClr val="black">
                    <a:alpha val="40000"/>
                  </a:prstClr>
                </a:outerShdw>
              </a:effectLst>
              <a:scene3d>
                <a:camera prst="orthographicFront"/>
                <a:lightRig rig="threePt" dir="t"/>
              </a:scene3d>
              <a:sp3d>
                <a:bevelT w="38100"/>
              </a:sp3d>
            </c:spPr>
            <c:extLst>
              <c:ext xmlns:c16="http://schemas.microsoft.com/office/drawing/2014/chart" uri="{C3380CC4-5D6E-409C-BE32-E72D297353CC}">
                <c16:uniqueId val="{00000019-3011-412D-9446-133AB07884F2}"/>
              </c:ext>
            </c:extLst>
          </c:dPt>
          <c:dPt>
            <c:idx val="13"/>
            <c:bubble3D val="0"/>
            <c:spPr>
              <a:solidFill>
                <a:schemeClr val="accent2">
                  <a:lumMod val="80000"/>
                  <a:lumOff val="20000"/>
                </a:schemeClr>
              </a:solidFill>
              <a:ln w="19050">
                <a:noFill/>
              </a:ln>
              <a:effectLst>
                <a:outerShdw blurRad="50800" dist="38100" dir="5400000" algn="t" rotWithShape="0">
                  <a:prstClr val="black">
                    <a:alpha val="40000"/>
                  </a:prstClr>
                </a:outerShdw>
              </a:effectLst>
              <a:scene3d>
                <a:camera prst="orthographicFront"/>
                <a:lightRig rig="threePt" dir="t"/>
              </a:scene3d>
              <a:sp3d>
                <a:bevelT w="38100"/>
              </a:sp3d>
            </c:spPr>
            <c:extLst>
              <c:ext xmlns:c16="http://schemas.microsoft.com/office/drawing/2014/chart" uri="{C3380CC4-5D6E-409C-BE32-E72D297353CC}">
                <c16:uniqueId val="{0000001B-3011-412D-9446-133AB07884F2}"/>
              </c:ext>
            </c:extLst>
          </c:dPt>
          <c:dLbls>
            <c:dLbl>
              <c:idx val="3"/>
              <c:layout>
                <c:manualLayout>
                  <c:x val="-2.8426395939086368E-2"/>
                  <c:y val="9.7719869706840382E-3"/>
                </c:manualLayout>
              </c:layout>
              <c:dLblPos val="bestFi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3011-412D-9446-133AB07884F2}"/>
                </c:ext>
              </c:extLst>
            </c:dLbl>
            <c:dLbl>
              <c:idx val="6"/>
              <c:layout>
                <c:manualLayout>
                  <c:x val="4.0609137055837565E-3"/>
                  <c:y val="-8.7947882736156321E-2"/>
                </c:manualLayout>
              </c:layout>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tx1"/>
                      </a:solidFill>
                      <a:latin typeface="Garamond" panose="02020404030301010803" pitchFamily="18" charset="0"/>
                      <a:ea typeface="+mn-ea"/>
                      <a:cs typeface="+mn-cs"/>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10981717894400256"/>
                      <c:h val="0.12092846700351381"/>
                    </c:manualLayout>
                  </c15:layout>
                </c:ext>
                <c:ext xmlns:c16="http://schemas.microsoft.com/office/drawing/2014/chart" uri="{C3380CC4-5D6E-409C-BE32-E72D297353CC}">
                  <c16:uniqueId val="{0000000D-3011-412D-9446-133AB07884F2}"/>
                </c:ext>
              </c:extLst>
            </c:dLbl>
            <c:dLbl>
              <c:idx val="7"/>
              <c:layout>
                <c:manualLayout>
                  <c:x val="8.1219073504136853E-3"/>
                  <c:y val="-6.1889122573033417E-2"/>
                </c:manualLayout>
              </c:layout>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tx1"/>
                      </a:solidFill>
                      <a:latin typeface="Garamond" panose="02020404030301010803" pitchFamily="18" charset="0"/>
                      <a:ea typeface="+mn-ea"/>
                      <a:cs typeface="+mn-cs"/>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10582741116751267"/>
                      <c:h val="8.8355177101233667E-2"/>
                    </c:manualLayout>
                  </c15:layout>
                </c:ext>
                <c:ext xmlns:c16="http://schemas.microsoft.com/office/drawing/2014/chart" uri="{C3380CC4-5D6E-409C-BE32-E72D297353CC}">
                  <c16:uniqueId val="{0000000F-3011-412D-9446-133AB07884F2}"/>
                </c:ext>
              </c:extLst>
            </c:dLbl>
            <c:dLbl>
              <c:idx val="8"/>
              <c:layout>
                <c:manualLayout>
                  <c:x val="3.0799027243222973E-2"/>
                  <c:y val="2.6115751160157061E-2"/>
                </c:manualLayout>
              </c:layout>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tx1"/>
                      </a:solidFill>
                      <a:latin typeface="Garamond" panose="02020404030301010803" pitchFamily="18" charset="0"/>
                      <a:ea typeface="+mn-ea"/>
                      <a:cs typeface="+mn-cs"/>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10524881090371316"/>
                      <c:h val="9.8127164071917725E-2"/>
                    </c:manualLayout>
                  </c15:layout>
                </c:ext>
                <c:ext xmlns:c16="http://schemas.microsoft.com/office/drawing/2014/chart" uri="{C3380CC4-5D6E-409C-BE32-E72D297353CC}">
                  <c16:uniqueId val="{00000011-3011-412D-9446-133AB07884F2}"/>
                </c:ext>
              </c:extLst>
            </c:dLbl>
            <c:dLbl>
              <c:idx val="9"/>
              <c:layout>
                <c:manualLayout>
                  <c:x val="6.8822018132524473E-3"/>
                  <c:y val="9.82759347175724E-2"/>
                </c:manualLayout>
              </c:layout>
              <c:dLblPos val="bestFi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13-3011-412D-9446-133AB07884F2}"/>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Garamond" panose="02020404030301010803" pitchFamily="18" charset="0"/>
                    <a:ea typeface="+mn-ea"/>
                    <a:cs typeface="+mn-cs"/>
                  </a:defRPr>
                </a:pPr>
                <a:endParaRPr lang="en-US"/>
              </a:p>
            </c:txPr>
            <c:dLblPos val="outEnd"/>
            <c:showLegendKey val="0"/>
            <c:showVal val="1"/>
            <c:showCatName val="1"/>
            <c:showSerName val="0"/>
            <c:showPercent val="0"/>
            <c:showBubbleSize val="0"/>
            <c:separator>
</c:separator>
            <c:showLeaderLines val="1"/>
            <c:leaderLines>
              <c:spPr>
                <a:ln w="9525" cap="flat" cmpd="sng" algn="ctr">
                  <a:solidFill>
                    <a:schemeClr val="tx1"/>
                  </a:solidFill>
                  <a:round/>
                </a:ln>
                <a:effectLst/>
              </c:spPr>
            </c:leaderLines>
            <c:extLst>
              <c:ext xmlns:c15="http://schemas.microsoft.com/office/drawing/2012/chart" uri="{CE6537A1-D6FC-4f65-9D91-7224C49458BB}"/>
            </c:extLst>
          </c:dLbls>
          <c:cat>
            <c:strRef>
              <c:f>Sheet1!$A$2:$A$11</c:f>
              <c:strCache>
                <c:ptCount val="10"/>
                <c:pt idx="0">
                  <c:v>INDIGO</c:v>
                </c:pt>
                <c:pt idx="1">
                  <c:v>SPICEJET</c:v>
                </c:pt>
                <c:pt idx="2">
                  <c:v>AIR INDIA</c:v>
                </c:pt>
                <c:pt idx="3">
                  <c:v>GO AIR</c:v>
                </c:pt>
                <c:pt idx="4">
                  <c:v>AIR ASIA</c:v>
                </c:pt>
                <c:pt idx="5">
                  <c:v>VISTARA</c:v>
                </c:pt>
                <c:pt idx="6">
                  <c:v>ALLIANCE AIR</c:v>
                </c:pt>
                <c:pt idx="7">
                  <c:v>TRUJET</c:v>
                </c:pt>
                <c:pt idx="8">
                  <c:v>STAR AIR</c:v>
                </c:pt>
                <c:pt idx="9">
                  <c:v>OTHERS^</c:v>
                </c:pt>
              </c:strCache>
            </c:strRef>
          </c:cat>
          <c:val>
            <c:numRef>
              <c:f>Sheet1!$B$2:$B$11</c:f>
              <c:numCache>
                <c:formatCode>0.0%</c:formatCode>
                <c:ptCount val="10"/>
                <c:pt idx="0">
                  <c:v>0.55362028281253195</c:v>
                </c:pt>
                <c:pt idx="1">
                  <c:v>9.9621403993342766E-2</c:v>
                </c:pt>
                <c:pt idx="2">
                  <c:v>9.7012347611570446E-2</c:v>
                </c:pt>
                <c:pt idx="3">
                  <c:v>9.4676429529588116E-2</c:v>
                </c:pt>
                <c:pt idx="4">
                  <c:v>5.6846252346885069E-2</c:v>
                </c:pt>
                <c:pt idx="5">
                  <c:v>8.0098762646915622E-2</c:v>
                </c:pt>
                <c:pt idx="6">
                  <c:v>1.2801757150924971E-2</c:v>
                </c:pt>
                <c:pt idx="7">
                  <c:v>2.3713759329379311E-3</c:v>
                </c:pt>
                <c:pt idx="8">
                  <c:v>1.7526869181400809E-3</c:v>
                </c:pt>
                <c:pt idx="9">
                  <c:v>1.1987010571630568E-3</c:v>
                </c:pt>
              </c:numCache>
            </c:numRef>
          </c:val>
          <c:extLst>
            <c:ext xmlns:c16="http://schemas.microsoft.com/office/drawing/2014/chart" uri="{C3380CC4-5D6E-409C-BE32-E72D297353CC}">
              <c16:uniqueId val="{0000001C-3011-412D-9446-133AB07884F2}"/>
            </c:ext>
          </c:extLst>
        </c:ser>
        <c:dLbls>
          <c:showLegendKey val="0"/>
          <c:showVal val="0"/>
          <c:showCatName val="0"/>
          <c:showSerName val="0"/>
          <c:showPercent val="0"/>
          <c:showBubbleSize val="0"/>
          <c:showLeaderLines val="1"/>
        </c:dLbls>
        <c:gapWidth val="148"/>
        <c:splitType val="pos"/>
        <c:splitPos val="4"/>
        <c:secondPieSize val="62"/>
        <c:serLines>
          <c:spPr>
            <a:ln w="9525" cap="flat" cmpd="sng" algn="ctr">
              <a:solidFill>
                <a:schemeClr val="tx1">
                  <a:lumMod val="35000"/>
                  <a:lumOff val="65000"/>
                </a:schemeClr>
              </a:solidFill>
              <a:round/>
            </a:ln>
            <a:effectLst/>
          </c:spPr>
        </c:serLines>
      </c:ofPieChart>
      <c:spPr>
        <a:noFill/>
        <a:ln>
          <a:noFill/>
        </a:ln>
        <a:effectLst/>
      </c:spPr>
    </c:plotArea>
    <c:plotVisOnly val="1"/>
    <c:dispBlanksAs val="zero"/>
    <c:showDLblsOverMax val="0"/>
  </c:chart>
  <c:spPr>
    <a:solidFill>
      <a:schemeClr val="bg1">
        <a:lumMod val="95000"/>
      </a:schemeClr>
    </a:solidFill>
    <a:ln w="9525" cap="flat" cmpd="sng" algn="ctr">
      <a:solidFill>
        <a:schemeClr val="tx1"/>
      </a:solidFill>
      <a:round/>
    </a:ln>
    <a:effectLst>
      <a:outerShdw blurRad="50800" dist="38100" dir="5400000" algn="t" rotWithShape="0">
        <a:prstClr val="black">
          <a:alpha val="40000"/>
        </a:prstClr>
      </a:outerShdw>
    </a:effectLst>
  </c:spPr>
  <c:txPr>
    <a:bodyPr/>
    <a:lstStyle/>
    <a:p>
      <a:pPr>
        <a:defRPr b="1">
          <a:latin typeface="Garamond" panose="02020404030301010803" pitchFamily="18"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185831159197147"/>
          <c:y val="0.15914522116295901"/>
          <c:w val="0.36996668843624592"/>
          <c:h val="0.61219339259721639"/>
        </c:manualLayout>
      </c:layout>
      <c:pieChart>
        <c:varyColors val="1"/>
        <c:ser>
          <c:idx val="0"/>
          <c:order val="0"/>
          <c:tx>
            <c:strRef>
              <c:f>Sheet1!$B$1</c:f>
              <c:strCache>
                <c:ptCount val="1"/>
                <c:pt idx="0">
                  <c:v>Sales</c:v>
                </c:pt>
              </c:strCache>
            </c:strRef>
          </c:tx>
          <c:spPr>
            <a:scene3d>
              <a:camera prst="orthographicFront"/>
              <a:lightRig rig="threePt" dir="t"/>
            </a:scene3d>
            <a:sp3d>
              <a:bevelT/>
            </a:sp3d>
          </c:spPr>
          <c:dPt>
            <c:idx val="0"/>
            <c:bubble3D val="0"/>
            <c:spPr>
              <a:solidFill>
                <a:schemeClr val="accent1"/>
              </a:solidFill>
              <a:ln>
                <a:noFill/>
              </a:ln>
              <a:effectLst>
                <a:outerShdw blurRad="63500" sx="102000" sy="102000" algn="ctr" rotWithShape="0">
                  <a:prstClr val="black">
                    <a:alpha val="20000"/>
                  </a:prstClr>
                </a:outerShdw>
              </a:effectLst>
              <a:scene3d>
                <a:camera prst="orthographicFront"/>
                <a:lightRig rig="threePt" dir="t"/>
              </a:scene3d>
              <a:sp3d>
                <a:bevelT/>
              </a:sp3d>
            </c:spPr>
            <c:extLst>
              <c:ext xmlns:c16="http://schemas.microsoft.com/office/drawing/2014/chart" uri="{C3380CC4-5D6E-409C-BE32-E72D297353CC}">
                <c16:uniqueId val="{00000001-E88F-440C-935F-D1FAFE488B45}"/>
              </c:ext>
            </c:extLst>
          </c:dPt>
          <c:dPt>
            <c:idx val="1"/>
            <c:bubble3D val="0"/>
            <c:spPr>
              <a:solidFill>
                <a:schemeClr val="accent2"/>
              </a:solidFill>
              <a:ln>
                <a:noFill/>
              </a:ln>
              <a:effectLst>
                <a:outerShdw blurRad="63500" sx="102000" sy="102000" algn="ctr" rotWithShape="0">
                  <a:prstClr val="black">
                    <a:alpha val="20000"/>
                  </a:prstClr>
                </a:outerShdw>
              </a:effectLst>
              <a:scene3d>
                <a:camera prst="orthographicFront"/>
                <a:lightRig rig="threePt" dir="t"/>
              </a:scene3d>
              <a:sp3d>
                <a:bevelT/>
              </a:sp3d>
            </c:spPr>
            <c:extLst>
              <c:ext xmlns:c16="http://schemas.microsoft.com/office/drawing/2014/chart" uri="{C3380CC4-5D6E-409C-BE32-E72D297353CC}">
                <c16:uniqueId val="{00000003-E88F-440C-935F-D1FAFE488B45}"/>
              </c:ext>
            </c:extLst>
          </c:dPt>
          <c:dPt>
            <c:idx val="2"/>
            <c:bubble3D val="0"/>
            <c:spPr>
              <a:solidFill>
                <a:schemeClr val="accent3"/>
              </a:solidFill>
              <a:ln>
                <a:noFill/>
              </a:ln>
              <a:effectLst>
                <a:outerShdw blurRad="63500" sx="102000" sy="102000" algn="ctr" rotWithShape="0">
                  <a:prstClr val="black">
                    <a:alpha val="20000"/>
                  </a:prstClr>
                </a:outerShdw>
              </a:effectLst>
              <a:scene3d>
                <a:camera prst="orthographicFront"/>
                <a:lightRig rig="threePt" dir="t"/>
              </a:scene3d>
              <a:sp3d>
                <a:bevelT/>
              </a:sp3d>
            </c:spPr>
            <c:extLst>
              <c:ext xmlns:c16="http://schemas.microsoft.com/office/drawing/2014/chart" uri="{C3380CC4-5D6E-409C-BE32-E72D297353CC}">
                <c16:uniqueId val="{00000005-E88F-440C-935F-D1FAFE488B45}"/>
              </c:ext>
            </c:extLst>
          </c:dPt>
          <c:dPt>
            <c:idx val="3"/>
            <c:bubble3D val="0"/>
            <c:spPr>
              <a:solidFill>
                <a:schemeClr val="accent4"/>
              </a:solidFill>
              <a:ln>
                <a:noFill/>
              </a:ln>
              <a:effectLst>
                <a:outerShdw blurRad="63500" sx="102000" sy="102000" algn="ctr" rotWithShape="0">
                  <a:prstClr val="black">
                    <a:alpha val="20000"/>
                  </a:prstClr>
                </a:outerShdw>
              </a:effectLst>
              <a:scene3d>
                <a:camera prst="orthographicFront"/>
                <a:lightRig rig="threePt" dir="t"/>
              </a:scene3d>
              <a:sp3d>
                <a:bevelT/>
              </a:sp3d>
            </c:spPr>
            <c:extLst>
              <c:ext xmlns:c16="http://schemas.microsoft.com/office/drawing/2014/chart" uri="{C3380CC4-5D6E-409C-BE32-E72D297353CC}">
                <c16:uniqueId val="{00000007-E88F-440C-935F-D1FAFE488B45}"/>
              </c:ext>
            </c:extLst>
          </c:dPt>
          <c:dPt>
            <c:idx val="4"/>
            <c:bubble3D val="0"/>
            <c:spPr>
              <a:solidFill>
                <a:srgbClr val="7030A0"/>
              </a:solidFill>
              <a:ln>
                <a:noFill/>
              </a:ln>
              <a:effectLst>
                <a:outerShdw blurRad="63500" sx="102000" sy="102000" algn="ctr" rotWithShape="0">
                  <a:prstClr val="black">
                    <a:alpha val="20000"/>
                  </a:prstClr>
                </a:outerShdw>
              </a:effectLst>
              <a:scene3d>
                <a:camera prst="orthographicFront"/>
                <a:lightRig rig="threePt" dir="t"/>
              </a:scene3d>
              <a:sp3d>
                <a:bevelT/>
              </a:sp3d>
            </c:spPr>
            <c:extLst>
              <c:ext xmlns:c16="http://schemas.microsoft.com/office/drawing/2014/chart" uri="{C3380CC4-5D6E-409C-BE32-E72D297353CC}">
                <c16:uniqueId val="{00000009-E88F-440C-935F-D1FAFE488B45}"/>
              </c:ext>
            </c:extLst>
          </c:dPt>
          <c:dPt>
            <c:idx val="5"/>
            <c:bubble3D val="0"/>
            <c:spPr>
              <a:solidFill>
                <a:schemeClr val="accent6"/>
              </a:solidFill>
              <a:ln>
                <a:noFill/>
              </a:ln>
              <a:effectLst>
                <a:outerShdw blurRad="63500" sx="102000" sy="102000" algn="ctr" rotWithShape="0">
                  <a:prstClr val="black">
                    <a:alpha val="20000"/>
                  </a:prstClr>
                </a:outerShdw>
              </a:effectLst>
              <a:scene3d>
                <a:camera prst="orthographicFront"/>
                <a:lightRig rig="threePt" dir="t"/>
              </a:scene3d>
              <a:sp3d>
                <a:bevelT/>
              </a:sp3d>
            </c:spPr>
            <c:extLst>
              <c:ext xmlns:c16="http://schemas.microsoft.com/office/drawing/2014/chart" uri="{C3380CC4-5D6E-409C-BE32-E72D297353CC}">
                <c16:uniqueId val="{0000000B-E88F-440C-935F-D1FAFE488B45}"/>
              </c:ext>
            </c:extLst>
          </c:dPt>
          <c:dPt>
            <c:idx val="6"/>
            <c:bubble3D val="0"/>
            <c:spPr>
              <a:solidFill>
                <a:schemeClr val="tx1"/>
              </a:solidFill>
              <a:ln>
                <a:noFill/>
              </a:ln>
              <a:effectLst>
                <a:outerShdw blurRad="63500" sx="102000" sy="102000" algn="ctr" rotWithShape="0">
                  <a:prstClr val="black">
                    <a:alpha val="20000"/>
                  </a:prstClr>
                </a:outerShdw>
              </a:effectLst>
              <a:scene3d>
                <a:camera prst="orthographicFront"/>
                <a:lightRig rig="threePt" dir="t"/>
              </a:scene3d>
              <a:sp3d>
                <a:bevelT/>
              </a:sp3d>
            </c:spPr>
            <c:extLst>
              <c:ext xmlns:c16="http://schemas.microsoft.com/office/drawing/2014/chart" uri="{C3380CC4-5D6E-409C-BE32-E72D297353CC}">
                <c16:uniqueId val="{0000000D-E88F-440C-935F-D1FAFE488B45}"/>
              </c:ext>
            </c:extLst>
          </c:dPt>
          <c:dPt>
            <c:idx val="7"/>
            <c:bubble3D val="0"/>
            <c:spPr>
              <a:solidFill>
                <a:schemeClr val="accent2">
                  <a:lumMod val="40000"/>
                  <a:lumOff val="60000"/>
                </a:schemeClr>
              </a:solidFill>
              <a:ln>
                <a:noFill/>
              </a:ln>
              <a:effectLst>
                <a:outerShdw blurRad="63500" sx="102000" sy="102000" algn="ctr" rotWithShape="0">
                  <a:prstClr val="black">
                    <a:alpha val="20000"/>
                  </a:prstClr>
                </a:outerShdw>
              </a:effectLst>
              <a:scene3d>
                <a:camera prst="orthographicFront"/>
                <a:lightRig rig="threePt" dir="t"/>
              </a:scene3d>
              <a:sp3d>
                <a:bevelT/>
              </a:sp3d>
            </c:spPr>
            <c:extLst>
              <c:ext xmlns:c16="http://schemas.microsoft.com/office/drawing/2014/chart" uri="{C3380CC4-5D6E-409C-BE32-E72D297353CC}">
                <c16:uniqueId val="{0000000F-E88F-440C-935F-D1FAFE488B45}"/>
              </c:ext>
            </c:extLst>
          </c:dPt>
          <c:dPt>
            <c:idx val="8"/>
            <c:bubble3D val="0"/>
            <c:spPr>
              <a:solidFill>
                <a:schemeClr val="accent2">
                  <a:lumMod val="50000"/>
                </a:schemeClr>
              </a:solidFill>
              <a:ln>
                <a:noFill/>
              </a:ln>
              <a:effectLst>
                <a:outerShdw blurRad="63500" sx="102000" sy="102000" algn="ctr" rotWithShape="0">
                  <a:prstClr val="black">
                    <a:alpha val="20000"/>
                  </a:prstClr>
                </a:outerShdw>
              </a:effectLst>
              <a:scene3d>
                <a:camera prst="orthographicFront"/>
                <a:lightRig rig="threePt" dir="t"/>
              </a:scene3d>
              <a:sp3d>
                <a:bevelT/>
              </a:sp3d>
            </c:spPr>
            <c:extLst>
              <c:ext xmlns:c16="http://schemas.microsoft.com/office/drawing/2014/chart" uri="{C3380CC4-5D6E-409C-BE32-E72D297353CC}">
                <c16:uniqueId val="{00000011-E88F-440C-935F-D1FAFE488B45}"/>
              </c:ext>
            </c:extLst>
          </c:dPt>
          <c:dPt>
            <c:idx val="9"/>
            <c:bubble3D val="0"/>
            <c:spPr>
              <a:solidFill>
                <a:srgbClr val="FF66FF"/>
              </a:solidFill>
              <a:ln>
                <a:noFill/>
              </a:ln>
              <a:effectLst>
                <a:outerShdw blurRad="63500" sx="102000" sy="102000" algn="ctr" rotWithShape="0">
                  <a:prstClr val="black">
                    <a:alpha val="20000"/>
                  </a:prstClr>
                </a:outerShdw>
              </a:effectLst>
              <a:scene3d>
                <a:camera prst="orthographicFront"/>
                <a:lightRig rig="threePt" dir="t"/>
              </a:scene3d>
              <a:sp3d>
                <a:bevelT/>
              </a:sp3d>
            </c:spPr>
            <c:extLst>
              <c:ext xmlns:c16="http://schemas.microsoft.com/office/drawing/2014/chart" uri="{C3380CC4-5D6E-409C-BE32-E72D297353CC}">
                <c16:uniqueId val="{00000013-E88F-440C-935F-D1FAFE488B45}"/>
              </c:ext>
            </c:extLst>
          </c:dPt>
          <c:dLbls>
            <c:dLbl>
              <c:idx val="0"/>
              <c:layout>
                <c:manualLayout>
                  <c:x val="7.2231967805179917E-2"/>
                  <c:y val="1.1804052724768838E-2"/>
                </c:manualLayout>
              </c:layout>
              <c:numFmt formatCode="0.0%" sourceLinked="0"/>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88F-440C-935F-D1FAFE488B45}"/>
                </c:ext>
              </c:extLst>
            </c:dLbl>
            <c:dLbl>
              <c:idx val="1"/>
              <c:layout>
                <c:manualLayout>
                  <c:x val="7.6359508822618924E-2"/>
                  <c:y val="2.9820878921710627E-2"/>
                </c:manualLayout>
              </c:layout>
              <c:numFmt formatCode="0.0%" sourceLinked="0"/>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88F-440C-935F-D1FAFE488B45}"/>
                </c:ext>
              </c:extLst>
            </c:dLbl>
            <c:dLbl>
              <c:idx val="2"/>
              <c:layout>
                <c:manualLayout>
                  <c:x val="-9.2869672892374369E-2"/>
                  <c:y val="2.9096215422413137E-2"/>
                </c:manualLayout>
              </c:layout>
              <c:numFmt formatCode="0.0%" sourceLinked="0"/>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E88F-440C-935F-D1FAFE488B45}"/>
                </c:ext>
              </c:extLst>
            </c:dLbl>
            <c:dLbl>
              <c:idx val="3"/>
              <c:layout>
                <c:manualLayout>
                  <c:x val="-4.0243524920028889E-2"/>
                  <c:y val="-4.9183398111041818E-2"/>
                </c:manualLayout>
              </c:layout>
              <c:numFmt formatCode="0.0%" sourceLinked="0"/>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250882343143285"/>
                      <c:h val="0.15447570332480817"/>
                    </c:manualLayout>
                  </c15:layout>
                </c:ext>
                <c:ext xmlns:c16="http://schemas.microsoft.com/office/drawing/2014/chart" uri="{C3380CC4-5D6E-409C-BE32-E72D297353CC}">
                  <c16:uniqueId val="{00000007-E88F-440C-935F-D1FAFE488B45}"/>
                </c:ext>
              </c:extLst>
            </c:dLbl>
            <c:dLbl>
              <c:idx val="4"/>
              <c:layout>
                <c:manualLayout>
                  <c:x val="-0.12795377154060469"/>
                  <c:y val="3.9346842415896123E-2"/>
                </c:manualLayout>
              </c:layout>
              <c:numFmt formatCode="0.0%" sourceLinked="0"/>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E88F-440C-935F-D1FAFE488B45}"/>
                </c:ext>
              </c:extLst>
            </c:dLbl>
            <c:dLbl>
              <c:idx val="5"/>
              <c:layout>
                <c:manualLayout>
                  <c:x val="-5.9849344752863499E-2"/>
                  <c:y val="-6.2954947865433805E-2"/>
                </c:manualLayout>
              </c:layout>
              <c:numFmt formatCode="0.0%" sourceLinked="0"/>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E88F-440C-935F-D1FAFE488B45}"/>
                </c:ext>
              </c:extLst>
            </c:dLbl>
            <c:dLbl>
              <c:idx val="6"/>
              <c:layout>
                <c:manualLayout>
                  <c:x val="0.11969868950572696"/>
                  <c:y val="-7.0824316348613039E-2"/>
                </c:manualLayout>
              </c:layout>
              <c:numFmt formatCode="0.0%" sourceLinked="0"/>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E88F-440C-935F-D1FAFE488B45}"/>
                </c:ext>
              </c:extLst>
            </c:dLbl>
            <c:dLbl>
              <c:idx val="7"/>
              <c:layout>
                <c:manualLayout>
                  <c:x val="5.7785574244144051E-2"/>
                  <c:y val="-3.6067522226143599E-17"/>
                </c:manualLayout>
              </c:layout>
              <c:numFmt formatCode="0.0%" sourceLinked="0"/>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E88F-440C-935F-D1FAFE488B45}"/>
                </c:ext>
              </c:extLst>
            </c:dLbl>
            <c:dLbl>
              <c:idx val="8"/>
              <c:layout>
                <c:manualLayout>
                  <c:x val="8.0487049840057792E-2"/>
                  <c:y val="-6.688963210702345E-2"/>
                </c:manualLayout>
              </c:layout>
              <c:numFmt formatCode="0.0%" sourceLinked="0"/>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E88F-440C-935F-D1FAFE488B45}"/>
                </c:ext>
              </c:extLst>
            </c:dLbl>
            <c:dLbl>
              <c:idx val="9"/>
              <c:layout>
                <c:manualLayout>
                  <c:x val="0.15478278815395727"/>
                  <c:y val="7.8693684831792246E-2"/>
                </c:manualLayout>
              </c:layout>
              <c:numFmt formatCode="0.0%" sourceLinked="0"/>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3-E88F-440C-935F-D1FAFE488B45}"/>
                </c:ext>
              </c:extLst>
            </c:dLbl>
            <c:numFmt formatCode="0.0%" sourceLinked="0"/>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Sheet1!$A$2:$A$11</c:f>
              <c:strCache>
                <c:ptCount val="10"/>
                <c:pt idx="0">
                  <c:v>Aircraft fuel and oil</c:v>
                </c:pt>
                <c:pt idx="1">
                  <c:v>Rentals of Flight Equipment</c:v>
                </c:pt>
                <c:pt idx="2">
                  <c:v>General and Administrative</c:v>
                </c:pt>
                <c:pt idx="3">
                  <c:v>Flights Equipment Maintenance &amp; Overhaul</c:v>
                </c:pt>
                <c:pt idx="4">
                  <c:v>User charges</c:v>
                </c:pt>
                <c:pt idx="5">
                  <c:v>Ticketing sales and Promotion</c:v>
                </c:pt>
                <c:pt idx="6">
                  <c:v>Other Operating Expenses</c:v>
                </c:pt>
                <c:pt idx="7">
                  <c:v>Depreciation and amortization</c:v>
                </c:pt>
                <c:pt idx="8">
                  <c:v>Flight Crew salary &amp; Expenses</c:v>
                </c:pt>
                <c:pt idx="9">
                  <c:v>Pax Services</c:v>
                </c:pt>
              </c:strCache>
            </c:strRef>
          </c:cat>
          <c:val>
            <c:numRef>
              <c:f>Sheet1!$B$2:$B$11</c:f>
              <c:numCache>
                <c:formatCode>0.0</c:formatCode>
                <c:ptCount val="10"/>
                <c:pt idx="0">
                  <c:v>19.82417891147772</c:v>
                </c:pt>
                <c:pt idx="1">
                  <c:v>1.9691874638234932</c:v>
                </c:pt>
                <c:pt idx="2">
                  <c:v>8.8084799890886458</c:v>
                </c:pt>
                <c:pt idx="3">
                  <c:v>17.429956264718182</c:v>
                </c:pt>
                <c:pt idx="4">
                  <c:v>8.6386814325163552</c:v>
                </c:pt>
                <c:pt idx="5">
                  <c:v>1.6222496762233092</c:v>
                </c:pt>
                <c:pt idx="6">
                  <c:v>6.0909455612025427</c:v>
                </c:pt>
                <c:pt idx="7">
                  <c:v>26.51979023844363</c:v>
                </c:pt>
                <c:pt idx="8">
                  <c:v>7.0395300820375954</c:v>
                </c:pt>
                <c:pt idx="9">
                  <c:v>2.0570003804685237</c:v>
                </c:pt>
              </c:numCache>
            </c:numRef>
          </c:val>
          <c:extLst>
            <c:ext xmlns:c16="http://schemas.microsoft.com/office/drawing/2014/chart" uri="{C3380CC4-5D6E-409C-BE32-E72D297353CC}">
              <c16:uniqueId val="{00000014-E88F-440C-935F-D1FAFE488B45}"/>
            </c:ext>
          </c:extLst>
        </c:ser>
        <c:ser>
          <c:idx val="1"/>
          <c:order val="1"/>
          <c:tx>
            <c:strRef>
              <c:f>Sheet1!$C$1</c:f>
              <c:strCache>
                <c:ptCount val="1"/>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6-E88F-440C-935F-D1FAFE488B45}"/>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8-E88F-440C-935F-D1FAFE488B45}"/>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A-E88F-440C-935F-D1FAFE488B45}"/>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C-E88F-440C-935F-D1FAFE488B45}"/>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E-E88F-440C-935F-D1FAFE488B45}"/>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0-E88F-440C-935F-D1FAFE488B45}"/>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2-E88F-440C-935F-D1FAFE488B45}"/>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4-E88F-440C-935F-D1FAFE488B45}"/>
              </c:ext>
            </c:extLst>
          </c:dPt>
          <c:dPt>
            <c:idx val="8"/>
            <c:bubble3D val="0"/>
            <c:spPr>
              <a:solidFill>
                <a:schemeClr val="accent3">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6-E88F-440C-935F-D1FAFE488B45}"/>
              </c:ext>
            </c:extLst>
          </c:dPt>
          <c:dPt>
            <c:idx val="9"/>
            <c:bubble3D val="0"/>
            <c:spPr>
              <a:solidFill>
                <a:schemeClr val="accent4">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8-E88F-440C-935F-D1FAFE488B45}"/>
              </c:ext>
            </c:extLst>
          </c:dPt>
          <c:dLbls>
            <c:dLbl>
              <c:idx val="0"/>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6-E88F-440C-935F-D1FAFE488B45}"/>
                </c:ext>
              </c:extLst>
            </c:dLbl>
            <c:dLbl>
              <c:idx val="1"/>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8-E88F-440C-935F-D1FAFE488B45}"/>
                </c:ext>
              </c:extLst>
            </c:dLbl>
            <c:dLbl>
              <c:idx val="2"/>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A-E88F-440C-935F-D1FAFE488B45}"/>
                </c:ext>
              </c:extLst>
            </c:dLbl>
            <c:dLbl>
              <c:idx val="3"/>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C-E88F-440C-935F-D1FAFE488B45}"/>
                </c:ext>
              </c:extLst>
            </c:dLbl>
            <c:dLbl>
              <c:idx val="4"/>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E-E88F-440C-935F-D1FAFE488B45}"/>
                </c:ext>
              </c:extLst>
            </c:dLbl>
            <c:dLbl>
              <c:idx val="5"/>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20-E88F-440C-935F-D1FAFE488B45}"/>
                </c:ext>
              </c:extLst>
            </c:dLbl>
            <c:dLbl>
              <c:idx val="6"/>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22-E88F-440C-935F-D1FAFE488B45}"/>
                </c:ext>
              </c:extLst>
            </c:dLbl>
            <c:dLbl>
              <c:idx val="7"/>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24-E88F-440C-935F-D1FAFE488B45}"/>
                </c:ext>
              </c:extLst>
            </c:dLbl>
            <c:dLbl>
              <c:idx val="8"/>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26-E88F-440C-935F-D1FAFE488B45}"/>
                </c:ext>
              </c:extLst>
            </c:dLbl>
            <c:dLbl>
              <c:idx val="9"/>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28-E88F-440C-935F-D1FAFE488B45}"/>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Sheet1!$A$2:$A$11</c:f>
              <c:strCache>
                <c:ptCount val="10"/>
                <c:pt idx="0">
                  <c:v>Aircraft fuel and oil</c:v>
                </c:pt>
                <c:pt idx="1">
                  <c:v>Rentals of Flight Equipment</c:v>
                </c:pt>
                <c:pt idx="2">
                  <c:v>General and Administrative</c:v>
                </c:pt>
                <c:pt idx="3">
                  <c:v>Flights Equipment Maintenance &amp; Overhaul</c:v>
                </c:pt>
                <c:pt idx="4">
                  <c:v>User charges</c:v>
                </c:pt>
                <c:pt idx="5">
                  <c:v>Ticketing sales and Promotion</c:v>
                </c:pt>
                <c:pt idx="6">
                  <c:v>Other Operating Expenses</c:v>
                </c:pt>
                <c:pt idx="7">
                  <c:v>Depreciation and amortization</c:v>
                </c:pt>
                <c:pt idx="8">
                  <c:v>Flight Crew salary &amp; Expenses</c:v>
                </c:pt>
                <c:pt idx="9">
                  <c:v>Pax Services</c:v>
                </c:pt>
              </c:strCache>
            </c:strRef>
          </c:cat>
          <c:val>
            <c:numRef>
              <c:f>Sheet1!$G$2:$G$11</c:f>
              <c:numCache>
                <c:formatCode>General</c:formatCode>
                <c:ptCount val="10"/>
              </c:numCache>
            </c:numRef>
          </c:val>
          <c:extLst>
            <c:ext xmlns:c16="http://schemas.microsoft.com/office/drawing/2014/chart" uri="{C3380CC4-5D6E-409C-BE32-E72D297353CC}">
              <c16:uniqueId val="{00000029-E88F-440C-935F-D1FAFE488B45}"/>
            </c:ext>
          </c:extLst>
        </c:ser>
        <c:ser>
          <c:idx val="2"/>
          <c:order val="2"/>
          <c:tx>
            <c:strRef>
              <c:f>Sheet1!$D$1</c:f>
              <c:strCache>
                <c:ptCount val="1"/>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B-E88F-440C-935F-D1FAFE488B45}"/>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D-E88F-440C-935F-D1FAFE488B45}"/>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F-E88F-440C-935F-D1FAFE488B45}"/>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31-E88F-440C-935F-D1FAFE488B45}"/>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33-E88F-440C-935F-D1FAFE488B45}"/>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35-E88F-440C-935F-D1FAFE488B45}"/>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37-E88F-440C-935F-D1FAFE488B45}"/>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39-E88F-440C-935F-D1FAFE488B45}"/>
              </c:ext>
            </c:extLst>
          </c:dPt>
          <c:dPt>
            <c:idx val="8"/>
            <c:bubble3D val="0"/>
            <c:spPr>
              <a:solidFill>
                <a:schemeClr val="accent3">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3B-E88F-440C-935F-D1FAFE488B45}"/>
              </c:ext>
            </c:extLst>
          </c:dPt>
          <c:dPt>
            <c:idx val="9"/>
            <c:bubble3D val="0"/>
            <c:spPr>
              <a:solidFill>
                <a:schemeClr val="accent4">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3D-E88F-440C-935F-D1FAFE488B45}"/>
              </c:ext>
            </c:extLst>
          </c:dPt>
          <c:dLbls>
            <c:dLbl>
              <c:idx val="0"/>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2B-E88F-440C-935F-D1FAFE488B45}"/>
                </c:ext>
              </c:extLst>
            </c:dLbl>
            <c:dLbl>
              <c:idx val="1"/>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2D-E88F-440C-935F-D1FAFE488B45}"/>
                </c:ext>
              </c:extLst>
            </c:dLbl>
            <c:dLbl>
              <c:idx val="2"/>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2F-E88F-440C-935F-D1FAFE488B45}"/>
                </c:ext>
              </c:extLst>
            </c:dLbl>
            <c:dLbl>
              <c:idx val="3"/>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31-E88F-440C-935F-D1FAFE488B45}"/>
                </c:ext>
              </c:extLst>
            </c:dLbl>
            <c:dLbl>
              <c:idx val="4"/>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33-E88F-440C-935F-D1FAFE488B45}"/>
                </c:ext>
              </c:extLst>
            </c:dLbl>
            <c:dLbl>
              <c:idx val="5"/>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35-E88F-440C-935F-D1FAFE488B45}"/>
                </c:ext>
              </c:extLst>
            </c:dLbl>
            <c:dLbl>
              <c:idx val="6"/>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37-E88F-440C-935F-D1FAFE488B45}"/>
                </c:ext>
              </c:extLst>
            </c:dLbl>
            <c:dLbl>
              <c:idx val="7"/>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39-E88F-440C-935F-D1FAFE488B45}"/>
                </c:ext>
              </c:extLst>
            </c:dLbl>
            <c:dLbl>
              <c:idx val="8"/>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3B-E88F-440C-935F-D1FAFE488B45}"/>
                </c:ext>
              </c:extLst>
            </c:dLbl>
            <c:dLbl>
              <c:idx val="9"/>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3D-E88F-440C-935F-D1FAFE488B45}"/>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Sheet1!$A$2:$A$11</c:f>
              <c:strCache>
                <c:ptCount val="10"/>
                <c:pt idx="0">
                  <c:v>Aircraft fuel and oil</c:v>
                </c:pt>
                <c:pt idx="1">
                  <c:v>Rentals of Flight Equipment</c:v>
                </c:pt>
                <c:pt idx="2">
                  <c:v>General and Administrative</c:v>
                </c:pt>
                <c:pt idx="3">
                  <c:v>Flights Equipment Maintenance &amp; Overhaul</c:v>
                </c:pt>
                <c:pt idx="4">
                  <c:v>User charges</c:v>
                </c:pt>
                <c:pt idx="5">
                  <c:v>Ticketing sales and Promotion</c:v>
                </c:pt>
                <c:pt idx="6">
                  <c:v>Other Operating Expenses</c:v>
                </c:pt>
                <c:pt idx="7">
                  <c:v>Depreciation and amortization</c:v>
                </c:pt>
                <c:pt idx="8">
                  <c:v>Flight Crew salary &amp; Expenses</c:v>
                </c:pt>
                <c:pt idx="9">
                  <c:v>Pax Services</c:v>
                </c:pt>
              </c:strCache>
            </c:strRef>
          </c:cat>
          <c:val>
            <c:numRef>
              <c:f>Sheet1!$D$2:$D$11</c:f>
              <c:numCache>
                <c:formatCode>General</c:formatCode>
                <c:ptCount val="10"/>
              </c:numCache>
            </c:numRef>
          </c:val>
          <c:extLst>
            <c:ext xmlns:c16="http://schemas.microsoft.com/office/drawing/2014/chart" uri="{C3380CC4-5D6E-409C-BE32-E72D297353CC}">
              <c16:uniqueId val="{0000003E-E88F-440C-935F-D1FAFE488B45}"/>
            </c:ext>
          </c:extLst>
        </c:ser>
        <c:dLbls>
          <c:dLblPos val="outEnd"/>
          <c:showLegendKey val="0"/>
          <c:showVal val="0"/>
          <c:showCatName val="1"/>
          <c:showSerName val="0"/>
          <c:showPercent val="0"/>
          <c:showBubbleSize val="0"/>
          <c:showLeaderLines val="1"/>
        </c:dLbls>
        <c:firstSliceAng val="95"/>
      </c:pieChart>
      <c:spPr>
        <a:noFill/>
        <a:ln>
          <a:noFill/>
        </a:ln>
        <a:effectLst/>
      </c:spPr>
    </c:plotArea>
    <c:plotVisOnly val="1"/>
    <c:dispBlanksAs val="zero"/>
    <c:showDLblsOverMax val="0"/>
  </c:chart>
  <c:spPr>
    <a:solidFill>
      <a:schemeClr val="bg1">
        <a:lumMod val="95000"/>
      </a:schemeClr>
    </a:solidFill>
    <a:ln w="9525" cap="flat" cmpd="sng" algn="ctr">
      <a:solidFill>
        <a:schemeClr val="tx1"/>
      </a:solidFill>
      <a:round/>
    </a:ln>
    <a:effectLst/>
  </c:spPr>
  <c:txPr>
    <a:bodyPr/>
    <a:lstStyle/>
    <a:p>
      <a:pPr>
        <a:defRPr sz="1050" b="1">
          <a:solidFill>
            <a:schemeClr val="tx1"/>
          </a:solidFill>
          <a:latin typeface="Garamond" panose="02020404030301010803" pitchFamily="18"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675523454305053"/>
          <c:y val="3.8751063061834949E-2"/>
          <c:w val="0.82660076629634882"/>
          <c:h val="0.61828574792305979"/>
        </c:manualLayout>
      </c:layout>
      <c:barChart>
        <c:barDir val="col"/>
        <c:grouping val="clustered"/>
        <c:varyColors val="0"/>
        <c:ser>
          <c:idx val="0"/>
          <c:order val="0"/>
          <c:tx>
            <c:strRef>
              <c:f>Sheet1!$B$1</c:f>
              <c:strCache>
                <c:ptCount val="1"/>
                <c:pt idx="0">
                  <c:v>UNADJUSTED OPERATING COST PER ASK</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Sheet1!$A$2:$A$11</c:f>
              <c:strCache>
                <c:ptCount val="10"/>
                <c:pt idx="0">
                  <c:v>AIR ASIA</c:v>
                </c:pt>
                <c:pt idx="1">
                  <c:v>AIR INDIA</c:v>
                </c:pt>
                <c:pt idx="2">
                  <c:v>AIR INDIA EXPRESS</c:v>
                </c:pt>
                <c:pt idx="3">
                  <c:v>ALLIANCE AIR</c:v>
                </c:pt>
                <c:pt idx="4">
                  <c:v>GO AIR</c:v>
                </c:pt>
                <c:pt idx="5">
                  <c:v>INDIGO</c:v>
                </c:pt>
                <c:pt idx="6">
                  <c:v>SPICEJET</c:v>
                </c:pt>
                <c:pt idx="7">
                  <c:v>STAR AIR</c:v>
                </c:pt>
                <c:pt idx="8">
                  <c:v>TRUJET</c:v>
                </c:pt>
                <c:pt idx="9">
                  <c:v>VISTARA</c:v>
                </c:pt>
              </c:strCache>
            </c:strRef>
          </c:cat>
          <c:val>
            <c:numRef>
              <c:f>Sheet1!$B$2:$B$11</c:f>
              <c:numCache>
                <c:formatCode>0.0</c:formatCode>
                <c:ptCount val="10"/>
                <c:pt idx="0">
                  <c:v>4.5374679923449994</c:v>
                </c:pt>
                <c:pt idx="1">
                  <c:v>6.1322215381649618</c:v>
                </c:pt>
                <c:pt idx="2">
                  <c:v>3.0879306625375045</c:v>
                </c:pt>
                <c:pt idx="3">
                  <c:v>12.272511029631225</c:v>
                </c:pt>
                <c:pt idx="4">
                  <c:v>3.6619138906470412</c:v>
                </c:pt>
                <c:pt idx="5">
                  <c:v>4.3662355839203109</c:v>
                </c:pt>
                <c:pt idx="6">
                  <c:v>5.4802895023928651</c:v>
                </c:pt>
                <c:pt idx="7">
                  <c:v>8.35110809008013</c:v>
                </c:pt>
                <c:pt idx="8">
                  <c:v>16.137131891577877</c:v>
                </c:pt>
                <c:pt idx="9">
                  <c:v>5.440498939655563</c:v>
                </c:pt>
              </c:numCache>
            </c:numRef>
          </c:val>
          <c:extLst>
            <c:ext xmlns:c16="http://schemas.microsoft.com/office/drawing/2014/chart" uri="{C3380CC4-5D6E-409C-BE32-E72D297353CC}">
              <c16:uniqueId val="{00000000-75A3-4F42-865D-7B77BD0D2743}"/>
            </c:ext>
          </c:extLst>
        </c:ser>
        <c:ser>
          <c:idx val="1"/>
          <c:order val="1"/>
          <c:tx>
            <c:strRef>
              <c:f>Sheet1!$C$1</c:f>
              <c:strCache>
                <c:ptCount val="1"/>
                <c:pt idx="0">
                  <c:v>ADJUSTED OPERATING COST PER ASK</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Sheet1!$A$2:$A$11</c:f>
              <c:strCache>
                <c:ptCount val="10"/>
                <c:pt idx="0">
                  <c:v>AIR ASIA</c:v>
                </c:pt>
                <c:pt idx="1">
                  <c:v>AIR INDIA</c:v>
                </c:pt>
                <c:pt idx="2">
                  <c:v>AIR INDIA EXPRESS</c:v>
                </c:pt>
                <c:pt idx="3">
                  <c:v>ALLIANCE AIR</c:v>
                </c:pt>
                <c:pt idx="4">
                  <c:v>GO AIR</c:v>
                </c:pt>
                <c:pt idx="5">
                  <c:v>INDIGO</c:v>
                </c:pt>
                <c:pt idx="6">
                  <c:v>SPICEJET</c:v>
                </c:pt>
                <c:pt idx="7">
                  <c:v>STAR AIR</c:v>
                </c:pt>
                <c:pt idx="8">
                  <c:v>TRUJET</c:v>
                </c:pt>
                <c:pt idx="9">
                  <c:v>VISTARA</c:v>
                </c:pt>
              </c:strCache>
            </c:strRef>
          </c:cat>
          <c:val>
            <c:numRef>
              <c:f>Sheet1!$C$2:$C$11</c:f>
              <c:numCache>
                <c:formatCode>0.0</c:formatCode>
                <c:ptCount val="10"/>
                <c:pt idx="0">
                  <c:v>4.2454739444137788</c:v>
                </c:pt>
                <c:pt idx="1">
                  <c:v>8.3712887790840877</c:v>
                </c:pt>
                <c:pt idx="2">
                  <c:v>4.4452785388322322</c:v>
                </c:pt>
                <c:pt idx="3">
                  <c:v>9.9489204111504819</c:v>
                </c:pt>
                <c:pt idx="4">
                  <c:v>3.5305854523540239</c:v>
                </c:pt>
                <c:pt idx="5">
                  <c:v>3.936590061343856</c:v>
                </c:pt>
                <c:pt idx="6">
                  <c:v>5.2509340268475366</c:v>
                </c:pt>
                <c:pt idx="7">
                  <c:v>6.3202380853309705</c:v>
                </c:pt>
                <c:pt idx="8">
                  <c:v>8.8936100938559211</c:v>
                </c:pt>
                <c:pt idx="9">
                  <c:v>5.4253835302122857</c:v>
                </c:pt>
              </c:numCache>
            </c:numRef>
          </c:val>
          <c:extLst>
            <c:ext xmlns:c16="http://schemas.microsoft.com/office/drawing/2014/chart" uri="{C3380CC4-5D6E-409C-BE32-E72D297353CC}">
              <c16:uniqueId val="{00000001-75A3-4F42-865D-7B77BD0D2743}"/>
            </c:ext>
          </c:extLst>
        </c:ser>
        <c:dLbls>
          <c:dLblPos val="outEnd"/>
          <c:showLegendKey val="0"/>
          <c:showVal val="1"/>
          <c:showCatName val="0"/>
          <c:showSerName val="0"/>
          <c:showPercent val="0"/>
          <c:showBubbleSize val="0"/>
        </c:dLbls>
        <c:gapWidth val="444"/>
        <c:overlap val="-90"/>
        <c:axId val="-1272989488"/>
        <c:axId val="-1272993296"/>
      </c:barChart>
      <c:catAx>
        <c:axId val="-127298948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1380000" spcFirstLastPara="1" vertOverflow="ellipsis" wrap="square" anchor="ctr" anchorCtr="1"/>
          <a:lstStyle/>
          <a:p>
            <a:pPr>
              <a:defRPr sz="1064" b="1" i="0" u="none" strike="noStrike" kern="1200" cap="all" spc="120" normalizeH="0" baseline="0">
                <a:solidFill>
                  <a:schemeClr val="bg1"/>
                </a:solidFill>
                <a:latin typeface="+mn-lt"/>
                <a:ea typeface="+mn-ea"/>
                <a:cs typeface="+mn-cs"/>
              </a:defRPr>
            </a:pPr>
            <a:endParaRPr lang="en-US"/>
          </a:p>
        </c:txPr>
        <c:crossAx val="-1272993296"/>
        <c:crosses val="autoZero"/>
        <c:auto val="1"/>
        <c:lblAlgn val="ctr"/>
        <c:lblOffset val="100"/>
        <c:noMultiLvlLbl val="0"/>
      </c:catAx>
      <c:valAx>
        <c:axId val="-1272993296"/>
        <c:scaling>
          <c:orientation val="minMax"/>
        </c:scaling>
        <c:delete val="1"/>
        <c:axPos val="l"/>
        <c:title>
          <c:tx>
            <c:rich>
              <a:bodyPr rot="-5400000" spcFirstLastPara="1" vertOverflow="ellipsis" vert="horz" wrap="square" anchor="ctr" anchorCtr="1"/>
              <a:lstStyle/>
              <a:p>
                <a:pPr>
                  <a:defRPr sz="1197" b="1" i="0" u="none" strike="noStrike" kern="1200" cap="all" baseline="0">
                    <a:solidFill>
                      <a:schemeClr val="bg1"/>
                    </a:solidFill>
                    <a:latin typeface="+mn-lt"/>
                    <a:ea typeface="+mn-ea"/>
                    <a:cs typeface="+mn-cs"/>
                  </a:defRPr>
                </a:pPr>
                <a:r>
                  <a:rPr lang="en-IN"/>
                  <a:t>----Operating Cost Per ASK (In Rupees)----</a:t>
                </a:r>
              </a:p>
            </c:rich>
          </c:tx>
          <c:layout>
            <c:manualLayout>
              <c:xMode val="edge"/>
              <c:yMode val="edge"/>
              <c:x val="2.8124010814437665E-2"/>
              <c:y val="2.4001573873696641E-2"/>
            </c:manualLayout>
          </c:layout>
          <c:overlay val="0"/>
          <c:spPr>
            <a:noFill/>
            <a:ln>
              <a:noFill/>
            </a:ln>
            <a:effectLst/>
          </c:spPr>
          <c:txPr>
            <a:bodyPr rot="-5400000" spcFirstLastPara="1" vertOverflow="ellipsis" vert="horz" wrap="square" anchor="ctr" anchorCtr="1"/>
            <a:lstStyle/>
            <a:p>
              <a:pPr>
                <a:defRPr sz="1197" b="1" i="0" u="none" strike="noStrike" kern="1200" cap="all" baseline="0">
                  <a:solidFill>
                    <a:schemeClr val="bg1"/>
                  </a:solidFill>
                  <a:latin typeface="+mn-lt"/>
                  <a:ea typeface="+mn-ea"/>
                  <a:cs typeface="+mn-cs"/>
                </a:defRPr>
              </a:pPr>
              <a:endParaRPr lang="en-US"/>
            </a:p>
          </c:txPr>
        </c:title>
        <c:numFmt formatCode="0.0" sourceLinked="1"/>
        <c:majorTickMark val="none"/>
        <c:minorTickMark val="none"/>
        <c:tickLblPos val="nextTo"/>
        <c:crossAx val="-12729894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b="1">
          <a:solidFill>
            <a:schemeClr val="bg1"/>
          </a:solidFill>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4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0.5927</cdr:x>
      <cdr:y>0.81011</cdr:y>
    </cdr:from>
    <cdr:to>
      <cdr:x>0.59929</cdr:x>
      <cdr:y>0.83302</cdr:y>
    </cdr:to>
    <cdr:sp macro="" textlink="">
      <cdr:nvSpPr>
        <cdr:cNvPr id="2" name="Text Box 1"/>
        <cdr:cNvSpPr txBox="1"/>
      </cdr:nvSpPr>
      <cdr:spPr>
        <a:xfrm xmlns:a="http://schemas.openxmlformats.org/drawingml/2006/main">
          <a:off x="4114800" y="2695575"/>
          <a:ext cx="45719" cy="762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cdr:x>
      <cdr:y>0.91686</cdr:y>
    </cdr:from>
    <cdr:to>
      <cdr:x>0.71629</cdr:x>
      <cdr:y>1</cdr:y>
    </cdr:to>
    <cdr:sp macro="" textlink="">
      <cdr:nvSpPr>
        <cdr:cNvPr id="3" name="Text Box 2"/>
        <cdr:cNvSpPr txBox="1"/>
      </cdr:nvSpPr>
      <cdr:spPr>
        <a:xfrm xmlns:a="http://schemas.openxmlformats.org/drawingml/2006/main">
          <a:off x="0" y="2959354"/>
          <a:ext cx="4407876" cy="268351"/>
        </a:xfrm>
        <a:prstGeom xmlns:a="http://schemas.openxmlformats.org/drawingml/2006/main" prst="rect">
          <a:avLst/>
        </a:prstGeom>
        <a:solidFill xmlns:a="http://schemas.openxmlformats.org/drawingml/2006/main">
          <a:schemeClr val="accent2">
            <a:lumMod val="40000"/>
            <a:lumOff val="60000"/>
          </a:schemeClr>
        </a:solidFill>
        <a:effectLst xmlns:a="http://schemas.openxmlformats.org/drawingml/2006/main">
          <a:innerShdw blurRad="114300">
            <a:prstClr val="black"/>
          </a:innerShdw>
        </a:effectLst>
      </cdr:spPr>
      <cdr:txBody>
        <a:bodyPr xmlns:a="http://schemas.openxmlformats.org/drawingml/2006/main" vertOverflow="clip" wrap="square" rtlCol="0"/>
        <a:lstStyle xmlns:a="http://schemas.openxmlformats.org/drawingml/2006/main"/>
        <a:p xmlns:a="http://schemas.openxmlformats.org/drawingml/2006/main">
          <a:r>
            <a:rPr lang="en-US" sz="1000" b="1" i="1" dirty="0"/>
            <a:t>Operating cost per ASK adjusted for</a:t>
          </a:r>
          <a:r>
            <a:rPr lang="en-US" sz="1000" b="1" i="1" baseline="0" dirty="0"/>
            <a:t> industry average stage length of 1192.3 Km</a:t>
          </a:r>
          <a:endParaRPr lang="en-US" sz="1000" b="1" i="1"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77F92F-C89C-4B89-8F4F-DAFC46A9E4F7}" type="datetimeFigureOut">
              <a:rPr lang="en-US" smtClean="0"/>
              <a:t>10/18/2022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4F742C-E13F-4671-A8F2-3EAFC290DA73}" type="slidenum">
              <a:rPr lang="en-US" smtClean="0"/>
              <a:t>‹#›</a:t>
            </a:fld>
            <a:endParaRPr lang="en-US"/>
          </a:p>
        </p:txBody>
      </p:sp>
    </p:spTree>
    <p:extLst>
      <p:ext uri="{BB962C8B-B14F-4D97-AF65-F5344CB8AC3E}">
        <p14:creationId xmlns:p14="http://schemas.microsoft.com/office/powerpoint/2010/main" val="2213665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72E31E-E2C8-44A9-9609-85A6322F4EC3}" type="datetime1">
              <a:rPr lang="en-US" smtClean="0"/>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2F36B-32A1-404A-81CD-56379E3C26CA}" type="slidenum">
              <a:rPr lang="en-US" smtClean="0"/>
              <a:t>‹#›</a:t>
            </a:fld>
            <a:endParaRPr lang="en-US"/>
          </a:p>
        </p:txBody>
      </p:sp>
    </p:spTree>
    <p:extLst>
      <p:ext uri="{BB962C8B-B14F-4D97-AF65-F5344CB8AC3E}">
        <p14:creationId xmlns:p14="http://schemas.microsoft.com/office/powerpoint/2010/main" val="907996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82813A-5CB8-4044-A6FB-4EB731D9CD79}" type="datetime1">
              <a:rPr lang="en-US" smtClean="0"/>
              <a:t>10/18/2022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32F36B-32A1-404A-81CD-56379E3C26CA}" type="slidenum">
              <a:rPr lang="en-US" smtClean="0"/>
              <a:t>‹#›</a:t>
            </a:fld>
            <a:endParaRPr lang="en-US"/>
          </a:p>
        </p:txBody>
      </p:sp>
    </p:spTree>
    <p:extLst>
      <p:ext uri="{BB962C8B-B14F-4D97-AF65-F5344CB8AC3E}">
        <p14:creationId xmlns:p14="http://schemas.microsoft.com/office/powerpoint/2010/main" val="3663290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19320B1-C49B-4E5B-B76C-7EE3DEA1E1F7}" type="datetime1">
              <a:rPr lang="en-US" smtClean="0"/>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2F36B-32A1-404A-81CD-56379E3C26CA}" type="slidenum">
              <a:rPr lang="en-US" smtClean="0"/>
              <a:t>‹#›</a:t>
            </a:fld>
            <a:endParaRPr lang="en-US"/>
          </a:p>
        </p:txBody>
      </p:sp>
    </p:spTree>
    <p:extLst>
      <p:ext uri="{BB962C8B-B14F-4D97-AF65-F5344CB8AC3E}">
        <p14:creationId xmlns:p14="http://schemas.microsoft.com/office/powerpoint/2010/main" val="3596231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275D076-6603-4883-B12F-18D402B35FF9}" type="datetime1">
              <a:rPr lang="en-US" smtClean="0"/>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2F36B-32A1-404A-81CD-56379E3C26CA}" type="slidenum">
              <a:rPr lang="en-US" smtClean="0"/>
              <a:t>‹#›</a:t>
            </a:fld>
            <a:endParaRPr 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5971954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1E40BF-B53D-4FCD-B12B-7A62733ACC2F}" type="datetime1">
              <a:rPr lang="en-US" smtClean="0"/>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2F36B-32A1-404A-81CD-56379E3C26CA}" type="slidenum">
              <a:rPr lang="en-US" smtClean="0"/>
              <a:t>‹#›</a:t>
            </a:fld>
            <a:endParaRPr lang="en-US"/>
          </a:p>
        </p:txBody>
      </p:sp>
    </p:spTree>
    <p:extLst>
      <p:ext uri="{BB962C8B-B14F-4D97-AF65-F5344CB8AC3E}">
        <p14:creationId xmlns:p14="http://schemas.microsoft.com/office/powerpoint/2010/main" val="871574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C8C2EA0-CEB6-468E-AC31-85ACF19CA77E}" type="datetime1">
              <a:rPr lang="en-US" smtClean="0"/>
              <a:t>10/18/2022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2F36B-32A1-404A-81CD-56379E3C26CA}" type="slidenum">
              <a:rPr lang="en-US" smtClean="0"/>
              <a:t>‹#›</a:t>
            </a:fld>
            <a:endParaRPr lang="en-US"/>
          </a:p>
        </p:txBody>
      </p:sp>
    </p:spTree>
    <p:extLst>
      <p:ext uri="{BB962C8B-B14F-4D97-AF65-F5344CB8AC3E}">
        <p14:creationId xmlns:p14="http://schemas.microsoft.com/office/powerpoint/2010/main" val="2080993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FF8EDE4-1548-4BAE-9142-A92F012BB408}" type="datetime1">
              <a:rPr lang="en-US" smtClean="0"/>
              <a:t>10/18/2022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2F36B-32A1-404A-81CD-56379E3C26CA}" type="slidenum">
              <a:rPr lang="en-US" smtClean="0"/>
              <a:t>‹#›</a:t>
            </a:fld>
            <a:endParaRPr lang="en-US"/>
          </a:p>
        </p:txBody>
      </p:sp>
    </p:spTree>
    <p:extLst>
      <p:ext uri="{BB962C8B-B14F-4D97-AF65-F5344CB8AC3E}">
        <p14:creationId xmlns:p14="http://schemas.microsoft.com/office/powerpoint/2010/main" val="24820892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8EDE4D-E1CF-4B97-9A1F-C72F1358EAB8}" type="datetime1">
              <a:rPr lang="en-US" smtClean="0"/>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2F36B-32A1-404A-81CD-56379E3C26CA}" type="slidenum">
              <a:rPr lang="en-US" smtClean="0"/>
              <a:t>‹#›</a:t>
            </a:fld>
            <a:endParaRPr lang="en-US"/>
          </a:p>
        </p:txBody>
      </p:sp>
    </p:spTree>
    <p:extLst>
      <p:ext uri="{BB962C8B-B14F-4D97-AF65-F5344CB8AC3E}">
        <p14:creationId xmlns:p14="http://schemas.microsoft.com/office/powerpoint/2010/main" val="11244327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0A39FD-4E64-4823-BDD8-56A0ED7D8AF8}" type="datetime1">
              <a:rPr lang="en-US" smtClean="0"/>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2F36B-32A1-404A-81CD-56379E3C26CA}" type="slidenum">
              <a:rPr lang="en-US" smtClean="0"/>
              <a:t>‹#›</a:t>
            </a:fld>
            <a:endParaRPr lang="en-US"/>
          </a:p>
        </p:txBody>
      </p:sp>
    </p:spTree>
    <p:extLst>
      <p:ext uri="{BB962C8B-B14F-4D97-AF65-F5344CB8AC3E}">
        <p14:creationId xmlns:p14="http://schemas.microsoft.com/office/powerpoint/2010/main" val="3443696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F44203-CF26-4223-8950-42ED3DE440F6}" type="datetime1">
              <a:rPr lang="en-US" smtClean="0"/>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2F36B-32A1-404A-81CD-56379E3C26CA}" type="slidenum">
              <a:rPr lang="en-US" smtClean="0"/>
              <a:t>‹#›</a:t>
            </a:fld>
            <a:endParaRPr lang="en-US"/>
          </a:p>
        </p:txBody>
      </p:sp>
    </p:spTree>
    <p:extLst>
      <p:ext uri="{BB962C8B-B14F-4D97-AF65-F5344CB8AC3E}">
        <p14:creationId xmlns:p14="http://schemas.microsoft.com/office/powerpoint/2010/main" val="17949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8ACD7F-16DD-4D6B-ACF0-79DA54C2D8BF}" type="datetime1">
              <a:rPr lang="en-US" smtClean="0"/>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2F36B-32A1-404A-81CD-56379E3C26CA}" type="slidenum">
              <a:rPr lang="en-US" smtClean="0"/>
              <a:t>‹#›</a:t>
            </a:fld>
            <a:endParaRPr lang="en-US"/>
          </a:p>
        </p:txBody>
      </p:sp>
    </p:spTree>
    <p:extLst>
      <p:ext uri="{BB962C8B-B14F-4D97-AF65-F5344CB8AC3E}">
        <p14:creationId xmlns:p14="http://schemas.microsoft.com/office/powerpoint/2010/main" val="1559711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20531A-83F6-4342-88A6-2478A64D9246}" type="datetime1">
              <a:rPr lang="en-US" smtClean="0"/>
              <a:t>10/18/2022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32F36B-32A1-404A-81CD-56379E3C26CA}" type="slidenum">
              <a:rPr lang="en-US" smtClean="0"/>
              <a:t>‹#›</a:t>
            </a:fld>
            <a:endParaRPr lang="en-US"/>
          </a:p>
        </p:txBody>
      </p:sp>
    </p:spTree>
    <p:extLst>
      <p:ext uri="{BB962C8B-B14F-4D97-AF65-F5344CB8AC3E}">
        <p14:creationId xmlns:p14="http://schemas.microsoft.com/office/powerpoint/2010/main" val="3731647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9095FC-631A-4463-A686-C65769F0C9BD}" type="datetime1">
              <a:rPr lang="en-US" smtClean="0"/>
              <a:t>10/18/2022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32F36B-32A1-404A-81CD-56379E3C26CA}" type="slidenum">
              <a:rPr lang="en-US" smtClean="0"/>
              <a:t>‹#›</a:t>
            </a:fld>
            <a:endParaRPr lang="en-US"/>
          </a:p>
        </p:txBody>
      </p:sp>
    </p:spTree>
    <p:extLst>
      <p:ext uri="{BB962C8B-B14F-4D97-AF65-F5344CB8AC3E}">
        <p14:creationId xmlns:p14="http://schemas.microsoft.com/office/powerpoint/2010/main" val="1715676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EDBB7B9-4F3B-47F7-83F2-66A3D8CD10D1}" type="datetime1">
              <a:rPr lang="en-US" smtClean="0"/>
              <a:t>10/18/2022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E032F36B-32A1-404A-81CD-56379E3C26CA}" type="slidenum">
              <a:rPr lang="en-US" smtClean="0"/>
              <a:t>‹#›</a:t>
            </a:fld>
            <a:endParaRPr lang="en-US"/>
          </a:p>
        </p:txBody>
      </p:sp>
    </p:spTree>
    <p:extLst>
      <p:ext uri="{BB962C8B-B14F-4D97-AF65-F5344CB8AC3E}">
        <p14:creationId xmlns:p14="http://schemas.microsoft.com/office/powerpoint/2010/main" val="4117426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19063A0-88B7-4FAA-A529-3C06EEB38AF1}" type="datetime1">
              <a:rPr lang="en-US" smtClean="0"/>
              <a:t>10/18/2022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E032F36B-32A1-404A-81CD-56379E3C26CA}" type="slidenum">
              <a:rPr lang="en-US" smtClean="0"/>
              <a:t>‹#›</a:t>
            </a:fld>
            <a:endParaRPr lang="en-US"/>
          </a:p>
        </p:txBody>
      </p:sp>
    </p:spTree>
    <p:extLst>
      <p:ext uri="{BB962C8B-B14F-4D97-AF65-F5344CB8AC3E}">
        <p14:creationId xmlns:p14="http://schemas.microsoft.com/office/powerpoint/2010/main" val="2219779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6B88FE0-7390-4519-89DC-2F14FFDED777}" type="datetime1">
              <a:rPr lang="en-US" smtClean="0"/>
              <a:t>10/18/2022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E032F36B-32A1-404A-81CD-56379E3C26CA}" type="slidenum">
              <a:rPr lang="en-US" smtClean="0"/>
              <a:t>‹#›</a:t>
            </a:fld>
            <a:endParaRPr lang="en-US"/>
          </a:p>
        </p:txBody>
      </p:sp>
    </p:spTree>
    <p:extLst>
      <p:ext uri="{BB962C8B-B14F-4D97-AF65-F5344CB8AC3E}">
        <p14:creationId xmlns:p14="http://schemas.microsoft.com/office/powerpoint/2010/main" val="2544348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349231-FE3F-4B53-8758-E27082820FA6}" type="datetime1">
              <a:rPr lang="en-US" smtClean="0"/>
              <a:t>10/18/2022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32F36B-32A1-404A-81CD-56379E3C26CA}" type="slidenum">
              <a:rPr lang="en-US" smtClean="0"/>
              <a:t>‹#›</a:t>
            </a:fld>
            <a:endParaRPr lang="en-US"/>
          </a:p>
        </p:txBody>
      </p:sp>
    </p:spTree>
    <p:extLst>
      <p:ext uri="{BB962C8B-B14F-4D97-AF65-F5344CB8AC3E}">
        <p14:creationId xmlns:p14="http://schemas.microsoft.com/office/powerpoint/2010/main" val="3630549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6.png"/><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25000"/>
            <a:lum/>
          </a:blip>
          <a:srcRect/>
          <a:stretch>
            <a:fillRect l="-6000" r="-6000"/>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234D2F8-3F7D-4DF2-B292-F7792C136702}" type="datetime1">
              <a:rPr lang="en-US" smtClean="0"/>
              <a:t>10/18/2022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032F36B-32A1-404A-81CD-56379E3C26CA}" type="slidenum">
              <a:rPr lang="en-US" smtClean="0"/>
              <a:t>‹#›</a:t>
            </a:fld>
            <a:endParaRPr lang="en-US"/>
          </a:p>
        </p:txBody>
      </p:sp>
    </p:spTree>
    <p:extLst>
      <p:ext uri="{BB962C8B-B14F-4D97-AF65-F5344CB8AC3E}">
        <p14:creationId xmlns:p14="http://schemas.microsoft.com/office/powerpoint/2010/main" val="3572423986"/>
      </p:ext>
    </p:extLst>
  </p:cSld>
  <p:clrMap bg1="dk1" tx1="lt1" bg2="dk2" tx2="lt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 id="2147484071" r:id="rId15"/>
    <p:sldLayoutId id="2147484072" r:id="rId16"/>
    <p:sldLayoutId id="2147484073"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6.xm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6.xml"/><Relationship Id="rId5" Type="http://schemas.openxmlformats.org/officeDocument/2006/relationships/image" Target="../media/image27.jpg"/><Relationship Id="rId4" Type="http://schemas.openxmlformats.org/officeDocument/2006/relationships/image" Target="../media/image26.jpg"/></Relationships>
</file>

<file path=ppt/slides/_rels/slide1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3000"/>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7D1BD-B1B6-2FF1-3359-35A546136528}"/>
              </a:ext>
            </a:extLst>
          </p:cNvPr>
          <p:cNvSpPr>
            <a:spLocks noGrp="1"/>
          </p:cNvSpPr>
          <p:nvPr>
            <p:ph type="ctrTitle"/>
          </p:nvPr>
        </p:nvSpPr>
        <p:spPr>
          <a:xfrm>
            <a:off x="1637015" y="410864"/>
            <a:ext cx="9144000" cy="1235826"/>
          </a:xfrm>
        </p:spPr>
        <p:txBody>
          <a:bodyPr>
            <a:normAutofit fontScale="90000"/>
          </a:bodyPr>
          <a:lstStyle/>
          <a:p>
            <a:r>
              <a:rPr lang="en-US" sz="4000" b="1" dirty="0">
                <a:solidFill>
                  <a:schemeClr val="bg1"/>
                </a:solidFill>
                <a:latin typeface="Arial Black" panose="020B0A04020102020204" pitchFamily="34" charset="0"/>
              </a:rPr>
              <a:t>AIR NEW ZEALAND-INDIAN DOMESTIC MARKET</a:t>
            </a:r>
          </a:p>
        </p:txBody>
      </p:sp>
      <p:sp>
        <p:nvSpPr>
          <p:cNvPr id="3" name="Subtitle 2">
            <a:extLst>
              <a:ext uri="{FF2B5EF4-FFF2-40B4-BE49-F238E27FC236}">
                <a16:creationId xmlns:a16="http://schemas.microsoft.com/office/drawing/2014/main" id="{08FB9386-E6E7-00E0-ABB5-A5E3C8F0715A}"/>
              </a:ext>
            </a:extLst>
          </p:cNvPr>
          <p:cNvSpPr>
            <a:spLocks noGrp="1"/>
          </p:cNvSpPr>
          <p:nvPr>
            <p:ph type="subTitle" idx="1"/>
          </p:nvPr>
        </p:nvSpPr>
        <p:spPr>
          <a:xfrm>
            <a:off x="4008399" y="1665171"/>
            <a:ext cx="9144000" cy="464419"/>
          </a:xfrm>
        </p:spPr>
        <p:txBody>
          <a:bodyPr>
            <a:normAutofit fontScale="92500" lnSpcReduction="10000"/>
          </a:bodyPr>
          <a:lstStyle/>
          <a:p>
            <a:r>
              <a:rPr lang="en-US" sz="2800" b="1" dirty="0">
                <a:latin typeface="Arial Black" panose="020B0A04020102020204" pitchFamily="34" charset="0"/>
              </a:rPr>
              <a:t>The world’s warmest welcome</a:t>
            </a:r>
          </a:p>
        </p:txBody>
      </p:sp>
      <p:pic>
        <p:nvPicPr>
          <p:cNvPr id="5" name="Picture 4">
            <a:extLst>
              <a:ext uri="{FF2B5EF4-FFF2-40B4-BE49-F238E27FC236}">
                <a16:creationId xmlns:a16="http://schemas.microsoft.com/office/drawing/2014/main" id="{B26680BC-E573-93C8-7D42-E3A5EFAFFA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506" y="512842"/>
            <a:ext cx="727509" cy="423513"/>
          </a:xfrm>
          <a:prstGeom prst="rect">
            <a:avLst/>
          </a:prstGeom>
        </p:spPr>
      </p:pic>
      <p:sp>
        <p:nvSpPr>
          <p:cNvPr id="6" name="TextBox 5">
            <a:extLst>
              <a:ext uri="{FF2B5EF4-FFF2-40B4-BE49-F238E27FC236}">
                <a16:creationId xmlns:a16="http://schemas.microsoft.com/office/drawing/2014/main" id="{3250DF75-306E-6A79-2B4A-9642A619FA3F}"/>
              </a:ext>
            </a:extLst>
          </p:cNvPr>
          <p:cNvSpPr txBox="1"/>
          <p:nvPr/>
        </p:nvSpPr>
        <p:spPr>
          <a:xfrm>
            <a:off x="8835992" y="5380672"/>
            <a:ext cx="3048801" cy="1477328"/>
          </a:xfrm>
          <a:prstGeom prst="rect">
            <a:avLst/>
          </a:prstGeom>
          <a:noFill/>
        </p:spPr>
        <p:txBody>
          <a:bodyPr wrap="square" rtlCol="0">
            <a:spAutoFit/>
          </a:bodyPr>
          <a:lstStyle/>
          <a:p>
            <a:r>
              <a:rPr lang="en-US" b="1" u="sng" dirty="0">
                <a:solidFill>
                  <a:srgbClr val="FF0000"/>
                </a:solidFill>
                <a:latin typeface="Arial Black" panose="020B0A04020102020204" pitchFamily="34" charset="0"/>
              </a:rPr>
              <a:t>PRESENTED BY:</a:t>
            </a:r>
          </a:p>
          <a:p>
            <a:r>
              <a:rPr lang="en-US" b="1" dirty="0">
                <a:solidFill>
                  <a:schemeClr val="bg1"/>
                </a:solidFill>
                <a:latin typeface="Arial Black" panose="020B0A04020102020204" pitchFamily="34" charset="0"/>
              </a:rPr>
              <a:t>ABHISHEK RANJAN</a:t>
            </a:r>
          </a:p>
          <a:p>
            <a:r>
              <a:rPr lang="en-US" b="1" dirty="0">
                <a:solidFill>
                  <a:schemeClr val="bg1"/>
                </a:solidFill>
                <a:latin typeface="Arial Black" panose="020B0A04020102020204" pitchFamily="34" charset="0"/>
              </a:rPr>
              <a:t>SAMRUDH SAMARTH</a:t>
            </a:r>
          </a:p>
          <a:p>
            <a:r>
              <a:rPr lang="en-US" b="1" dirty="0">
                <a:solidFill>
                  <a:schemeClr val="bg1"/>
                </a:solidFill>
                <a:latin typeface="Arial Black" panose="020B0A04020102020204" pitchFamily="34" charset="0"/>
              </a:rPr>
              <a:t>ADITYA PAWAR</a:t>
            </a:r>
          </a:p>
          <a:p>
            <a:r>
              <a:rPr lang="en-US" b="1" dirty="0">
                <a:solidFill>
                  <a:schemeClr val="bg1"/>
                </a:solidFill>
                <a:latin typeface="Arial Black" panose="020B0A04020102020204" pitchFamily="34" charset="0"/>
              </a:rPr>
              <a:t>ASHISH KUMAR</a:t>
            </a:r>
          </a:p>
        </p:txBody>
      </p:sp>
      <p:sp>
        <p:nvSpPr>
          <p:cNvPr id="4" name="Slide Number Placeholder 3">
            <a:extLst>
              <a:ext uri="{FF2B5EF4-FFF2-40B4-BE49-F238E27FC236}">
                <a16:creationId xmlns:a16="http://schemas.microsoft.com/office/drawing/2014/main" id="{0673B256-4B36-888F-0358-3F6FE168B304}"/>
              </a:ext>
            </a:extLst>
          </p:cNvPr>
          <p:cNvSpPr>
            <a:spLocks noGrp="1"/>
          </p:cNvSpPr>
          <p:nvPr>
            <p:ph type="sldNum" sz="quarter" idx="12"/>
          </p:nvPr>
        </p:nvSpPr>
        <p:spPr/>
        <p:txBody>
          <a:bodyPr/>
          <a:lstStyle/>
          <a:p>
            <a:fld id="{E032F36B-32A1-404A-81CD-56379E3C26CA}" type="slidenum">
              <a:rPr lang="en-US" smtClean="0"/>
              <a:t>1</a:t>
            </a:fld>
            <a:endParaRPr lang="en-US"/>
          </a:p>
        </p:txBody>
      </p:sp>
    </p:spTree>
    <p:extLst>
      <p:ext uri="{BB962C8B-B14F-4D97-AF65-F5344CB8AC3E}">
        <p14:creationId xmlns:p14="http://schemas.microsoft.com/office/powerpoint/2010/main" val="83192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DFFB72C1-AEE1-442C-29DA-2ADFE2044025}"/>
              </a:ext>
            </a:extLst>
          </p:cNvPr>
          <p:cNvPicPr>
            <a:picLocks noChangeAspect="1"/>
          </p:cNvPicPr>
          <p:nvPr/>
        </p:nvPicPr>
        <p:blipFill>
          <a:blip r:embed="rId2"/>
          <a:stretch>
            <a:fillRect/>
          </a:stretch>
        </p:blipFill>
        <p:spPr>
          <a:xfrm>
            <a:off x="0" y="0"/>
            <a:ext cx="12192000" cy="6858000"/>
          </a:xfrm>
          <a:prstGeom prst="rect">
            <a:avLst/>
          </a:prstGeom>
        </p:spPr>
      </p:pic>
      <p:sp>
        <p:nvSpPr>
          <p:cNvPr id="2" name="Slide Number Placeholder 1">
            <a:extLst>
              <a:ext uri="{FF2B5EF4-FFF2-40B4-BE49-F238E27FC236}">
                <a16:creationId xmlns:a16="http://schemas.microsoft.com/office/drawing/2014/main" id="{AB27405C-27D2-77B3-187E-364E80B568C5}"/>
              </a:ext>
            </a:extLst>
          </p:cNvPr>
          <p:cNvSpPr>
            <a:spLocks noGrp="1"/>
          </p:cNvSpPr>
          <p:nvPr>
            <p:ph type="sldNum" sz="quarter" idx="12"/>
          </p:nvPr>
        </p:nvSpPr>
        <p:spPr/>
        <p:txBody>
          <a:bodyPr/>
          <a:lstStyle/>
          <a:p>
            <a:fld id="{E032F36B-32A1-404A-81CD-56379E3C26CA}" type="slidenum">
              <a:rPr lang="en-US" smtClean="0"/>
              <a:t>10</a:t>
            </a:fld>
            <a:endParaRPr lang="en-US"/>
          </a:p>
        </p:txBody>
      </p:sp>
    </p:spTree>
    <p:extLst>
      <p:ext uri="{BB962C8B-B14F-4D97-AF65-F5344CB8AC3E}">
        <p14:creationId xmlns:p14="http://schemas.microsoft.com/office/powerpoint/2010/main" val="667080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E8B4-3025-22A5-AB6B-58DA5BC90E30}"/>
              </a:ext>
            </a:extLst>
          </p:cNvPr>
          <p:cNvSpPr>
            <a:spLocks noGrp="1"/>
          </p:cNvSpPr>
          <p:nvPr>
            <p:ph type="title"/>
          </p:nvPr>
        </p:nvSpPr>
        <p:spPr>
          <a:xfrm>
            <a:off x="187929" y="144711"/>
            <a:ext cx="9404723" cy="750440"/>
          </a:xfrm>
        </p:spPr>
        <p:txBody>
          <a:bodyPr/>
          <a:lstStyle/>
          <a:p>
            <a:r>
              <a:rPr lang="en-US" b="1" dirty="0">
                <a:solidFill>
                  <a:schemeClr val="accent2">
                    <a:lumMod val="75000"/>
                  </a:schemeClr>
                </a:solidFill>
              </a:rPr>
              <a:t>PASSENGERS</a:t>
            </a:r>
          </a:p>
        </p:txBody>
      </p:sp>
      <p:sp>
        <p:nvSpPr>
          <p:cNvPr id="3" name="Content Placeholder 2">
            <a:extLst>
              <a:ext uri="{FF2B5EF4-FFF2-40B4-BE49-F238E27FC236}">
                <a16:creationId xmlns:a16="http://schemas.microsoft.com/office/drawing/2014/main" id="{85173C3A-6FC7-2F31-2923-82328CDA4C9D}"/>
              </a:ext>
            </a:extLst>
          </p:cNvPr>
          <p:cNvSpPr>
            <a:spLocks noGrp="1"/>
          </p:cNvSpPr>
          <p:nvPr>
            <p:ph idx="1"/>
          </p:nvPr>
        </p:nvSpPr>
        <p:spPr>
          <a:xfrm>
            <a:off x="187929" y="1023016"/>
            <a:ext cx="10207355" cy="5709524"/>
          </a:xfrm>
        </p:spPr>
        <p:txBody>
          <a:bodyPr/>
          <a:lstStyle/>
          <a:p>
            <a:r>
              <a:rPr lang="en-US" sz="2000" b="1" dirty="0">
                <a:solidFill>
                  <a:schemeClr val="bg1"/>
                </a:solidFill>
                <a:latin typeface="Bahnschrift Condensed" panose="020B0502040204020203" pitchFamily="34" charset="0"/>
              </a:rPr>
              <a:t>During FY22, Air New Zealand carried </a:t>
            </a:r>
            <a:r>
              <a:rPr lang="en-US" sz="2000" b="1" dirty="0">
                <a:solidFill>
                  <a:srgbClr val="00B0F0"/>
                </a:solidFill>
                <a:latin typeface="Bahnschrift Condensed" panose="020B0502040204020203" pitchFamily="34" charset="0"/>
              </a:rPr>
              <a:t>6.84 million </a:t>
            </a:r>
            <a:r>
              <a:rPr lang="en-US" sz="2000" b="1" dirty="0">
                <a:solidFill>
                  <a:schemeClr val="bg1"/>
                </a:solidFill>
                <a:latin typeface="Bahnschrift Condensed" panose="020B0502040204020203" pitchFamily="34" charset="0"/>
              </a:rPr>
              <a:t>domestic and </a:t>
            </a:r>
            <a:r>
              <a:rPr lang="en-US" sz="2000" b="1" dirty="0">
                <a:solidFill>
                  <a:srgbClr val="00B0F0"/>
                </a:solidFill>
                <a:latin typeface="Bahnschrift Condensed" panose="020B0502040204020203" pitchFamily="34" charset="0"/>
              </a:rPr>
              <a:t>909,000</a:t>
            </a:r>
            <a:r>
              <a:rPr lang="en-US" sz="2000" b="1" dirty="0">
                <a:solidFill>
                  <a:schemeClr val="bg1"/>
                </a:solidFill>
                <a:latin typeface="Bahnschrift Condensed" panose="020B0502040204020203" pitchFamily="34" charset="0"/>
              </a:rPr>
              <a:t> International passengers.</a:t>
            </a:r>
          </a:p>
          <a:p>
            <a:r>
              <a:rPr lang="en-US" sz="2000" b="1" dirty="0">
                <a:solidFill>
                  <a:schemeClr val="bg1"/>
                </a:solidFill>
                <a:latin typeface="Bahnschrift Condensed" panose="020B0502040204020203" pitchFamily="34" charset="0"/>
              </a:rPr>
              <a:t>In 2019 it carried </a:t>
            </a:r>
            <a:r>
              <a:rPr lang="en-US" sz="2000" b="1" dirty="0">
                <a:solidFill>
                  <a:srgbClr val="00B0F0"/>
                </a:solidFill>
                <a:latin typeface="Bahnschrift Condensed" panose="020B0502040204020203" pitchFamily="34" charset="0"/>
              </a:rPr>
              <a:t>11.5 million </a:t>
            </a:r>
            <a:r>
              <a:rPr lang="en-US" sz="2000" b="1" dirty="0">
                <a:solidFill>
                  <a:schemeClr val="bg1"/>
                </a:solidFill>
                <a:latin typeface="Bahnschrift Condensed" panose="020B0502040204020203" pitchFamily="34" charset="0"/>
              </a:rPr>
              <a:t>domestic and </a:t>
            </a:r>
            <a:r>
              <a:rPr lang="en-US" sz="2000" b="1" dirty="0">
                <a:solidFill>
                  <a:srgbClr val="00B0F0"/>
                </a:solidFill>
                <a:latin typeface="Bahnschrift Condensed" panose="020B0502040204020203" pitchFamily="34" charset="0"/>
              </a:rPr>
              <a:t>6.22 million </a:t>
            </a:r>
            <a:r>
              <a:rPr lang="en-US" sz="2000" b="1" dirty="0">
                <a:solidFill>
                  <a:schemeClr val="bg1"/>
                </a:solidFill>
                <a:latin typeface="Bahnschrift Condensed" panose="020B0502040204020203" pitchFamily="34" charset="0"/>
              </a:rPr>
              <a:t>international. </a:t>
            </a:r>
          </a:p>
          <a:p>
            <a:r>
              <a:rPr lang="en-US" sz="2000" b="1" dirty="0">
                <a:solidFill>
                  <a:schemeClr val="bg1"/>
                </a:solidFill>
                <a:latin typeface="Bahnschrift Condensed" panose="020B0502040204020203" pitchFamily="34" charset="0"/>
              </a:rPr>
              <a:t>In those two years, total passengers have dropped from </a:t>
            </a:r>
            <a:r>
              <a:rPr lang="en-US" sz="2000" b="1" dirty="0">
                <a:solidFill>
                  <a:srgbClr val="00B050"/>
                </a:solidFill>
                <a:latin typeface="Bahnschrift Condensed" panose="020B0502040204020203" pitchFamily="34" charset="0"/>
              </a:rPr>
              <a:t>17.72</a:t>
            </a:r>
            <a:r>
              <a:rPr lang="en-US" sz="2000" b="1" dirty="0">
                <a:solidFill>
                  <a:schemeClr val="bg1"/>
                </a:solidFill>
                <a:latin typeface="Bahnschrift Condensed" panose="020B0502040204020203" pitchFamily="34" charset="0"/>
              </a:rPr>
              <a:t> million to </a:t>
            </a:r>
            <a:r>
              <a:rPr lang="en-US" sz="2000" b="1" dirty="0">
                <a:solidFill>
                  <a:srgbClr val="FF0000"/>
                </a:solidFill>
                <a:latin typeface="Bahnschrift Condensed" panose="020B0502040204020203" pitchFamily="34" charset="0"/>
              </a:rPr>
              <a:t>7.75</a:t>
            </a:r>
            <a:r>
              <a:rPr lang="en-US" sz="2000" b="1" dirty="0">
                <a:solidFill>
                  <a:schemeClr val="bg1"/>
                </a:solidFill>
                <a:latin typeface="Bahnschrift Condensed" panose="020B0502040204020203" pitchFamily="34" charset="0"/>
              </a:rPr>
              <a:t> million, with 2022 the lowest in the pandemic era.</a:t>
            </a:r>
          </a:p>
          <a:p>
            <a:r>
              <a:rPr lang="en-US" sz="2000" b="1" dirty="0">
                <a:solidFill>
                  <a:schemeClr val="bg1"/>
                </a:solidFill>
                <a:latin typeface="Bahnschrift Condensed" panose="020B0502040204020203" pitchFamily="34" charset="0"/>
              </a:rPr>
              <a:t>Revenue passenger kilometers have dropped from </a:t>
            </a:r>
            <a:r>
              <a:rPr lang="en-US" sz="2000" b="1" dirty="0">
                <a:solidFill>
                  <a:srgbClr val="00B050"/>
                </a:solidFill>
                <a:latin typeface="Bahnschrift Condensed" panose="020B0502040204020203" pitchFamily="34" charset="0"/>
              </a:rPr>
              <a:t>38.57</a:t>
            </a:r>
            <a:r>
              <a:rPr lang="en-US" sz="2000" b="1" dirty="0">
                <a:solidFill>
                  <a:schemeClr val="bg1"/>
                </a:solidFill>
                <a:latin typeface="Bahnschrift Condensed" panose="020B0502040204020203" pitchFamily="34" charset="0"/>
              </a:rPr>
              <a:t> million to </a:t>
            </a:r>
            <a:r>
              <a:rPr lang="en-US" sz="2000" b="1" dirty="0">
                <a:solidFill>
                  <a:srgbClr val="FF0000"/>
                </a:solidFill>
                <a:latin typeface="Bahnschrift Condensed" panose="020B0502040204020203" pitchFamily="34" charset="0"/>
              </a:rPr>
              <a:t>7.2</a:t>
            </a:r>
            <a:r>
              <a:rPr lang="en-US" sz="2000" b="1" dirty="0">
                <a:solidFill>
                  <a:schemeClr val="bg1"/>
                </a:solidFill>
                <a:latin typeface="Bahnschrift Condensed" panose="020B0502040204020203" pitchFamily="34" charset="0"/>
              </a:rPr>
              <a:t>  million </a:t>
            </a:r>
          </a:p>
          <a:p>
            <a:pPr marL="0" indent="0">
              <a:buNone/>
            </a:pPr>
            <a:endParaRPr lang="en-US" sz="2000" b="1" dirty="0">
              <a:solidFill>
                <a:schemeClr val="bg1"/>
              </a:solidFill>
              <a:latin typeface="Bahnschrift Condensed" panose="020B0502040204020203" pitchFamily="34" charset="0"/>
            </a:endParaRPr>
          </a:p>
          <a:p>
            <a:pPr marL="0" indent="0">
              <a:buNone/>
            </a:pPr>
            <a:endParaRPr lang="en-US" dirty="0"/>
          </a:p>
        </p:txBody>
      </p:sp>
      <p:pic>
        <p:nvPicPr>
          <p:cNvPr id="5" name="Picture 4">
            <a:extLst>
              <a:ext uri="{FF2B5EF4-FFF2-40B4-BE49-F238E27FC236}">
                <a16:creationId xmlns:a16="http://schemas.microsoft.com/office/drawing/2014/main" id="{4BB86979-9511-B61E-D0C1-B3E1EFBEA9A2}"/>
              </a:ext>
            </a:extLst>
          </p:cNvPr>
          <p:cNvPicPr>
            <a:picLocks noChangeAspect="1"/>
          </p:cNvPicPr>
          <p:nvPr/>
        </p:nvPicPr>
        <p:blipFill>
          <a:blip r:embed="rId2"/>
          <a:stretch>
            <a:fillRect/>
          </a:stretch>
        </p:blipFill>
        <p:spPr>
          <a:xfrm>
            <a:off x="187928" y="3104229"/>
            <a:ext cx="9889723" cy="3753771"/>
          </a:xfrm>
          <a:prstGeom prst="rect">
            <a:avLst/>
          </a:prstGeom>
        </p:spPr>
      </p:pic>
      <p:sp>
        <p:nvSpPr>
          <p:cNvPr id="4" name="Slide Number Placeholder 3">
            <a:extLst>
              <a:ext uri="{FF2B5EF4-FFF2-40B4-BE49-F238E27FC236}">
                <a16:creationId xmlns:a16="http://schemas.microsoft.com/office/drawing/2014/main" id="{5ABC8B0E-ABE0-45CC-F3E4-F8A98F5EFD57}"/>
              </a:ext>
            </a:extLst>
          </p:cNvPr>
          <p:cNvSpPr>
            <a:spLocks noGrp="1"/>
          </p:cNvSpPr>
          <p:nvPr>
            <p:ph type="sldNum" sz="quarter" idx="12"/>
          </p:nvPr>
        </p:nvSpPr>
        <p:spPr/>
        <p:txBody>
          <a:bodyPr/>
          <a:lstStyle/>
          <a:p>
            <a:fld id="{E032F36B-32A1-404A-81CD-56379E3C26CA}" type="slidenum">
              <a:rPr lang="en-US" smtClean="0"/>
              <a:t>11</a:t>
            </a:fld>
            <a:endParaRPr lang="en-US"/>
          </a:p>
        </p:txBody>
      </p:sp>
    </p:spTree>
    <p:extLst>
      <p:ext uri="{BB962C8B-B14F-4D97-AF65-F5344CB8AC3E}">
        <p14:creationId xmlns:p14="http://schemas.microsoft.com/office/powerpoint/2010/main" val="551654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F09F79-A1FF-301C-8552-F7447F611083}"/>
              </a:ext>
            </a:extLst>
          </p:cNvPr>
          <p:cNvSpPr>
            <a:spLocks noGrp="1"/>
          </p:cNvSpPr>
          <p:nvPr>
            <p:ph type="title"/>
          </p:nvPr>
        </p:nvSpPr>
        <p:spPr>
          <a:xfrm>
            <a:off x="135972" y="125535"/>
            <a:ext cx="10124559" cy="731113"/>
          </a:xfrm>
        </p:spPr>
        <p:txBody>
          <a:bodyPr/>
          <a:lstStyle/>
          <a:p>
            <a:r>
              <a:rPr lang="en-US" b="1" dirty="0">
                <a:solidFill>
                  <a:schemeClr val="bg2">
                    <a:lumMod val="75000"/>
                  </a:schemeClr>
                </a:solidFill>
              </a:rPr>
              <a:t>OWNERSHIP &amp; SHAREHOLDERS(TOP 10)</a:t>
            </a:r>
          </a:p>
        </p:txBody>
      </p:sp>
      <p:pic>
        <p:nvPicPr>
          <p:cNvPr id="12" name="Picture 11">
            <a:extLst>
              <a:ext uri="{FF2B5EF4-FFF2-40B4-BE49-F238E27FC236}">
                <a16:creationId xmlns:a16="http://schemas.microsoft.com/office/drawing/2014/main" id="{33C4F711-E96C-5846-7191-6FF55A64D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75"/>
            <a:ext cx="5890661" cy="2787483"/>
          </a:xfrm>
          <a:prstGeom prst="rect">
            <a:avLst/>
          </a:prstGeom>
        </p:spPr>
      </p:pic>
      <p:pic>
        <p:nvPicPr>
          <p:cNvPr id="14" name="Picture 13">
            <a:extLst>
              <a:ext uri="{FF2B5EF4-FFF2-40B4-BE49-F238E27FC236}">
                <a16:creationId xmlns:a16="http://schemas.microsoft.com/office/drawing/2014/main" id="{6E76C3D6-119B-3E1D-4ECB-6B3A004D6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946358"/>
            <a:ext cx="5890660" cy="2516906"/>
          </a:xfrm>
          <a:prstGeom prst="rect">
            <a:avLst/>
          </a:prstGeom>
        </p:spPr>
      </p:pic>
      <p:pic>
        <p:nvPicPr>
          <p:cNvPr id="16" name="Picture 15">
            <a:extLst>
              <a:ext uri="{FF2B5EF4-FFF2-40B4-BE49-F238E27FC236}">
                <a16:creationId xmlns:a16="http://schemas.microsoft.com/office/drawing/2014/main" id="{884A0723-F0A0-E69E-6E39-CB8EBF112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0661" y="1158874"/>
            <a:ext cx="6301339" cy="5304390"/>
          </a:xfrm>
          <a:prstGeom prst="rect">
            <a:avLst/>
          </a:prstGeom>
        </p:spPr>
      </p:pic>
      <p:sp>
        <p:nvSpPr>
          <p:cNvPr id="2" name="Slide Number Placeholder 1">
            <a:extLst>
              <a:ext uri="{FF2B5EF4-FFF2-40B4-BE49-F238E27FC236}">
                <a16:creationId xmlns:a16="http://schemas.microsoft.com/office/drawing/2014/main" id="{B156E2B8-E7AE-DD7B-C466-B874CDBF5D20}"/>
              </a:ext>
            </a:extLst>
          </p:cNvPr>
          <p:cNvSpPr>
            <a:spLocks noGrp="1"/>
          </p:cNvSpPr>
          <p:nvPr>
            <p:ph type="sldNum" sz="quarter" idx="12"/>
          </p:nvPr>
        </p:nvSpPr>
        <p:spPr/>
        <p:txBody>
          <a:bodyPr/>
          <a:lstStyle/>
          <a:p>
            <a:fld id="{E032F36B-32A1-404A-81CD-56379E3C26CA}" type="slidenum">
              <a:rPr lang="en-US" smtClean="0"/>
              <a:t>12</a:t>
            </a:fld>
            <a:endParaRPr lang="en-US"/>
          </a:p>
        </p:txBody>
      </p:sp>
    </p:spTree>
    <p:extLst>
      <p:ext uri="{BB962C8B-B14F-4D97-AF65-F5344CB8AC3E}">
        <p14:creationId xmlns:p14="http://schemas.microsoft.com/office/powerpoint/2010/main" val="2504717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37F26-493A-96EB-9E5B-CCEBBFD659CE}"/>
              </a:ext>
            </a:extLst>
          </p:cNvPr>
          <p:cNvSpPr>
            <a:spLocks noGrp="1"/>
          </p:cNvSpPr>
          <p:nvPr>
            <p:ph type="title"/>
          </p:nvPr>
        </p:nvSpPr>
        <p:spPr>
          <a:xfrm>
            <a:off x="193723" y="125459"/>
            <a:ext cx="9404723" cy="711939"/>
          </a:xfrm>
        </p:spPr>
        <p:txBody>
          <a:bodyPr/>
          <a:lstStyle/>
          <a:p>
            <a:r>
              <a:rPr lang="en-US" b="1" dirty="0">
                <a:solidFill>
                  <a:schemeClr val="accent2">
                    <a:lumMod val="75000"/>
                  </a:schemeClr>
                </a:solidFill>
              </a:rPr>
              <a:t>COMPETITORS</a:t>
            </a:r>
          </a:p>
        </p:txBody>
      </p:sp>
      <p:sp>
        <p:nvSpPr>
          <p:cNvPr id="3" name="Content Placeholder 2">
            <a:extLst>
              <a:ext uri="{FF2B5EF4-FFF2-40B4-BE49-F238E27FC236}">
                <a16:creationId xmlns:a16="http://schemas.microsoft.com/office/drawing/2014/main" id="{BFFED47B-29B0-E94C-6756-24884F06EE2B}"/>
              </a:ext>
            </a:extLst>
          </p:cNvPr>
          <p:cNvSpPr>
            <a:spLocks noGrp="1"/>
          </p:cNvSpPr>
          <p:nvPr>
            <p:ph idx="1"/>
          </p:nvPr>
        </p:nvSpPr>
        <p:spPr>
          <a:xfrm>
            <a:off x="193723" y="936388"/>
            <a:ext cx="8946541" cy="5921612"/>
          </a:xfrm>
        </p:spPr>
        <p:txBody>
          <a:bodyPr/>
          <a:lstStyle/>
          <a:p>
            <a:r>
              <a:rPr lang="en-US" b="1" dirty="0">
                <a:solidFill>
                  <a:schemeClr val="bg1"/>
                </a:solidFill>
                <a:latin typeface="Bahnschrift Condensed" panose="020B0502040204020203" pitchFamily="34" charset="0"/>
              </a:rPr>
              <a:t>AIR FRANCE – KLM SA(FRANCE)</a:t>
            </a:r>
          </a:p>
          <a:p>
            <a:pPr marL="0" indent="0">
              <a:buNone/>
            </a:pPr>
            <a:r>
              <a:rPr lang="en-US" b="1" dirty="0">
                <a:solidFill>
                  <a:schemeClr val="bg1"/>
                </a:solidFill>
                <a:latin typeface="Bahnschrift Condensed" panose="020B0502040204020203" pitchFamily="34" charset="0"/>
              </a:rPr>
              <a:t>           Number of employees – </a:t>
            </a:r>
            <a:r>
              <a:rPr lang="en-US" b="1" dirty="0">
                <a:solidFill>
                  <a:srgbClr val="00B0F0"/>
                </a:solidFill>
                <a:latin typeface="Bahnschrift Condensed" panose="020B0502040204020203" pitchFamily="34" charset="0"/>
              </a:rPr>
              <a:t>73,719</a:t>
            </a:r>
          </a:p>
          <a:p>
            <a:pPr marL="0" indent="0">
              <a:buNone/>
            </a:pPr>
            <a:r>
              <a:rPr lang="en-US" b="1" dirty="0">
                <a:solidFill>
                  <a:schemeClr val="bg1"/>
                </a:solidFill>
                <a:latin typeface="Bahnschrift Condensed" panose="020B0502040204020203" pitchFamily="34" charset="0"/>
              </a:rPr>
              <a:t>           Revenue </a:t>
            </a:r>
            <a:r>
              <a:rPr lang="en-US" b="1" dirty="0">
                <a:solidFill>
                  <a:srgbClr val="00B0F0"/>
                </a:solidFill>
                <a:latin typeface="Bahnschrift Condensed" panose="020B0502040204020203" pitchFamily="34" charset="0"/>
              </a:rPr>
              <a:t>- $16.9B</a:t>
            </a:r>
          </a:p>
          <a:p>
            <a:r>
              <a:rPr lang="en-US" b="1" dirty="0">
                <a:solidFill>
                  <a:schemeClr val="bg1"/>
                </a:solidFill>
                <a:latin typeface="Bahnschrift Condensed" panose="020B0502040204020203" pitchFamily="34" charset="0"/>
              </a:rPr>
              <a:t>Qantas Airways Ltd(AUSTRALIA)</a:t>
            </a:r>
          </a:p>
          <a:p>
            <a:pPr marL="0" indent="0">
              <a:buNone/>
            </a:pPr>
            <a:r>
              <a:rPr lang="en-US" b="1" dirty="0">
                <a:solidFill>
                  <a:schemeClr val="bg1"/>
                </a:solidFill>
                <a:latin typeface="Bahnschrift Condensed" panose="020B0502040204020203" pitchFamily="34" charset="0"/>
              </a:rPr>
              <a:t>           Number of employees – </a:t>
            </a:r>
            <a:r>
              <a:rPr lang="en-US" b="1" dirty="0">
                <a:solidFill>
                  <a:srgbClr val="00B0F0"/>
                </a:solidFill>
                <a:latin typeface="Bahnschrift Condensed" panose="020B0502040204020203" pitchFamily="34" charset="0"/>
              </a:rPr>
              <a:t>33,265</a:t>
            </a:r>
          </a:p>
          <a:p>
            <a:pPr marL="0" indent="0">
              <a:buNone/>
            </a:pPr>
            <a:r>
              <a:rPr lang="en-US" b="1" dirty="0">
                <a:solidFill>
                  <a:schemeClr val="bg1"/>
                </a:solidFill>
                <a:latin typeface="Bahnschrift Condensed" panose="020B0502040204020203" pitchFamily="34" charset="0"/>
              </a:rPr>
              <a:t>           Revenue - </a:t>
            </a:r>
            <a:r>
              <a:rPr lang="en-US" b="1" dirty="0">
                <a:solidFill>
                  <a:srgbClr val="00B0F0"/>
                </a:solidFill>
                <a:latin typeface="Bahnschrift Condensed" panose="020B0502040204020203" pitchFamily="34" charset="0"/>
              </a:rPr>
              <a:t>$16.5B</a:t>
            </a:r>
          </a:p>
          <a:p>
            <a:r>
              <a:rPr lang="en-US" b="1" dirty="0">
                <a:solidFill>
                  <a:schemeClr val="bg1"/>
                </a:solidFill>
                <a:latin typeface="Bahnschrift Condensed" panose="020B0502040204020203" pitchFamily="34" charset="0"/>
              </a:rPr>
              <a:t>Cathay Pacific Airways Ltd(HONG KONG)</a:t>
            </a:r>
          </a:p>
          <a:p>
            <a:pPr marL="0" indent="0">
              <a:buNone/>
            </a:pPr>
            <a:r>
              <a:rPr lang="en-US" b="1" dirty="0">
                <a:solidFill>
                  <a:schemeClr val="bg1"/>
                </a:solidFill>
                <a:latin typeface="Bahnschrift Condensed" panose="020B0502040204020203" pitchFamily="34" charset="0"/>
              </a:rPr>
              <a:t>           Number of employees – </a:t>
            </a:r>
            <a:r>
              <a:rPr lang="en-US" b="1" dirty="0">
                <a:solidFill>
                  <a:srgbClr val="00B0F0"/>
                </a:solidFill>
                <a:latin typeface="Bahnschrift Condensed" panose="020B0502040204020203" pitchFamily="34" charset="0"/>
              </a:rPr>
              <a:t>20,800</a:t>
            </a:r>
          </a:p>
          <a:p>
            <a:pPr marL="0" indent="0">
              <a:buNone/>
            </a:pPr>
            <a:r>
              <a:rPr lang="en-US" b="1" dirty="0">
                <a:solidFill>
                  <a:schemeClr val="bg1"/>
                </a:solidFill>
                <a:latin typeface="Bahnschrift Condensed" panose="020B0502040204020203" pitchFamily="34" charset="0"/>
              </a:rPr>
              <a:t>           Revenue </a:t>
            </a:r>
            <a:r>
              <a:rPr lang="en-US" b="1" dirty="0">
                <a:solidFill>
                  <a:srgbClr val="00B0F0"/>
                </a:solidFill>
                <a:latin typeface="Bahnschrift Condensed" panose="020B0502040204020203" pitchFamily="34" charset="0"/>
              </a:rPr>
              <a:t>- $5.9B</a:t>
            </a:r>
          </a:p>
          <a:p>
            <a:r>
              <a:rPr lang="en-US" b="1" dirty="0">
                <a:solidFill>
                  <a:schemeClr val="bg1"/>
                </a:solidFill>
                <a:latin typeface="Bahnschrift Condensed" panose="020B0502040204020203" pitchFamily="34" charset="0"/>
              </a:rPr>
              <a:t>Capital A </a:t>
            </a:r>
            <a:r>
              <a:rPr lang="en-US" b="1" dirty="0" err="1">
                <a:solidFill>
                  <a:schemeClr val="bg1"/>
                </a:solidFill>
                <a:latin typeface="Bahnschrift Condensed" panose="020B0502040204020203" pitchFamily="34" charset="0"/>
              </a:rPr>
              <a:t>Bhd</a:t>
            </a:r>
            <a:r>
              <a:rPr lang="en-US" b="1" dirty="0">
                <a:solidFill>
                  <a:schemeClr val="bg1"/>
                </a:solidFill>
                <a:latin typeface="Bahnschrift Condensed" panose="020B0502040204020203" pitchFamily="34" charset="0"/>
              </a:rPr>
              <a:t>(MALAYSIA)</a:t>
            </a:r>
          </a:p>
          <a:p>
            <a:pPr marL="0" indent="0">
              <a:buNone/>
            </a:pPr>
            <a:r>
              <a:rPr lang="en-US" b="1" dirty="0">
                <a:solidFill>
                  <a:schemeClr val="bg1"/>
                </a:solidFill>
                <a:latin typeface="Bahnschrift Condensed" panose="020B0502040204020203" pitchFamily="34" charset="0"/>
              </a:rPr>
              <a:t>           Number of employees – </a:t>
            </a:r>
            <a:r>
              <a:rPr lang="en-US" b="1" dirty="0">
                <a:solidFill>
                  <a:srgbClr val="00B0F0"/>
                </a:solidFill>
                <a:latin typeface="Bahnschrift Condensed" panose="020B0502040204020203" pitchFamily="34" charset="0"/>
              </a:rPr>
              <a:t>14,778</a:t>
            </a:r>
          </a:p>
          <a:p>
            <a:pPr marL="0" indent="0">
              <a:buNone/>
            </a:pPr>
            <a:r>
              <a:rPr lang="en-US" b="1" dirty="0">
                <a:solidFill>
                  <a:schemeClr val="bg1"/>
                </a:solidFill>
                <a:latin typeface="Bahnschrift Condensed" panose="020B0502040204020203" pitchFamily="34" charset="0"/>
              </a:rPr>
              <a:t>           Revenue - </a:t>
            </a:r>
            <a:r>
              <a:rPr lang="en-US" b="1" dirty="0">
                <a:solidFill>
                  <a:srgbClr val="00B0F0"/>
                </a:solidFill>
                <a:latin typeface="Bahnschrift Condensed" panose="020B0502040204020203" pitchFamily="34" charset="0"/>
              </a:rPr>
              <a:t>$443.3M</a:t>
            </a:r>
          </a:p>
          <a:p>
            <a:pPr marL="0" indent="0">
              <a:buNone/>
            </a:pPr>
            <a:endParaRPr lang="en-US" b="1" dirty="0">
              <a:solidFill>
                <a:schemeClr val="bg1"/>
              </a:solidFill>
            </a:endParaRP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C498C1D9-91BF-374C-97A5-2E3B8FB2E85B}"/>
              </a:ext>
            </a:extLst>
          </p:cNvPr>
          <p:cNvSpPr>
            <a:spLocks noGrp="1"/>
          </p:cNvSpPr>
          <p:nvPr>
            <p:ph type="sldNum" sz="quarter" idx="12"/>
          </p:nvPr>
        </p:nvSpPr>
        <p:spPr/>
        <p:txBody>
          <a:bodyPr/>
          <a:lstStyle/>
          <a:p>
            <a:fld id="{E032F36B-32A1-404A-81CD-56379E3C26CA}" type="slidenum">
              <a:rPr lang="en-US" smtClean="0"/>
              <a:t>13</a:t>
            </a:fld>
            <a:endParaRPr lang="en-US"/>
          </a:p>
        </p:txBody>
      </p:sp>
    </p:spTree>
    <p:extLst>
      <p:ext uri="{BB962C8B-B14F-4D97-AF65-F5344CB8AC3E}">
        <p14:creationId xmlns:p14="http://schemas.microsoft.com/office/powerpoint/2010/main" val="3627110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AB433-EA0B-61DC-83D9-12E84EAC66D1}"/>
              </a:ext>
            </a:extLst>
          </p:cNvPr>
          <p:cNvSpPr>
            <a:spLocks noGrp="1"/>
          </p:cNvSpPr>
          <p:nvPr>
            <p:ph type="title"/>
          </p:nvPr>
        </p:nvSpPr>
        <p:spPr>
          <a:xfrm>
            <a:off x="107096" y="77332"/>
            <a:ext cx="9404723" cy="817817"/>
          </a:xfrm>
        </p:spPr>
        <p:txBody>
          <a:bodyPr/>
          <a:lstStyle/>
          <a:p>
            <a:r>
              <a:rPr lang="en-US" b="1" dirty="0">
                <a:solidFill>
                  <a:schemeClr val="bg2">
                    <a:lumMod val="75000"/>
                  </a:schemeClr>
                </a:solidFill>
              </a:rPr>
              <a:t>FINANCIAL ANALYSIS</a:t>
            </a:r>
          </a:p>
        </p:txBody>
      </p:sp>
      <p:pic>
        <p:nvPicPr>
          <p:cNvPr id="6" name="Picture 5">
            <a:extLst>
              <a:ext uri="{FF2B5EF4-FFF2-40B4-BE49-F238E27FC236}">
                <a16:creationId xmlns:a16="http://schemas.microsoft.com/office/drawing/2014/main" id="{D90A236A-8F76-F7D1-41B7-99EC75C630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2104" y="802739"/>
            <a:ext cx="3769896" cy="2710481"/>
          </a:xfrm>
          <a:prstGeom prst="rect">
            <a:avLst/>
          </a:prstGeom>
        </p:spPr>
      </p:pic>
      <p:pic>
        <p:nvPicPr>
          <p:cNvPr id="8" name="Picture 7">
            <a:extLst>
              <a:ext uri="{FF2B5EF4-FFF2-40B4-BE49-F238E27FC236}">
                <a16:creationId xmlns:a16="http://schemas.microsoft.com/office/drawing/2014/main" id="{65C44DB2-4EDE-5848-B23F-3204F96714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2104" y="3599848"/>
            <a:ext cx="3769896" cy="3258152"/>
          </a:xfrm>
          <a:prstGeom prst="rect">
            <a:avLst/>
          </a:prstGeom>
        </p:spPr>
      </p:pic>
      <p:pic>
        <p:nvPicPr>
          <p:cNvPr id="10" name="Picture 9">
            <a:extLst>
              <a:ext uri="{FF2B5EF4-FFF2-40B4-BE49-F238E27FC236}">
                <a16:creationId xmlns:a16="http://schemas.microsoft.com/office/drawing/2014/main" id="{5BF9BE8F-E32D-B682-61E9-A6E8751994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927108"/>
            <a:ext cx="8335477" cy="2930892"/>
          </a:xfrm>
          <a:prstGeom prst="rect">
            <a:avLst/>
          </a:prstGeom>
        </p:spPr>
      </p:pic>
      <p:pic>
        <p:nvPicPr>
          <p:cNvPr id="11" name="Picture 10">
            <a:extLst>
              <a:ext uri="{FF2B5EF4-FFF2-40B4-BE49-F238E27FC236}">
                <a16:creationId xmlns:a16="http://schemas.microsoft.com/office/drawing/2014/main" id="{D19FF249-0C87-6F0C-854B-303C7C194E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 y="802739"/>
            <a:ext cx="8335477" cy="3016250"/>
          </a:xfrm>
          <a:prstGeom prst="rect">
            <a:avLst/>
          </a:prstGeom>
        </p:spPr>
      </p:pic>
      <p:sp>
        <p:nvSpPr>
          <p:cNvPr id="3" name="Slide Number Placeholder 2">
            <a:extLst>
              <a:ext uri="{FF2B5EF4-FFF2-40B4-BE49-F238E27FC236}">
                <a16:creationId xmlns:a16="http://schemas.microsoft.com/office/drawing/2014/main" id="{B63C10F5-0A79-981B-477B-74A8E957439F}"/>
              </a:ext>
            </a:extLst>
          </p:cNvPr>
          <p:cNvSpPr>
            <a:spLocks noGrp="1"/>
          </p:cNvSpPr>
          <p:nvPr>
            <p:ph type="sldNum" sz="quarter" idx="12"/>
          </p:nvPr>
        </p:nvSpPr>
        <p:spPr/>
        <p:txBody>
          <a:bodyPr/>
          <a:lstStyle/>
          <a:p>
            <a:fld id="{E032F36B-32A1-404A-81CD-56379E3C26CA}" type="slidenum">
              <a:rPr lang="en-US" smtClean="0"/>
              <a:t>14</a:t>
            </a:fld>
            <a:endParaRPr lang="en-US"/>
          </a:p>
        </p:txBody>
      </p:sp>
    </p:spTree>
    <p:extLst>
      <p:ext uri="{BB962C8B-B14F-4D97-AF65-F5344CB8AC3E}">
        <p14:creationId xmlns:p14="http://schemas.microsoft.com/office/powerpoint/2010/main" val="2532956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AAAD29-BDB4-8966-35FA-59334B954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Slide Number Placeholder 1">
            <a:extLst>
              <a:ext uri="{FF2B5EF4-FFF2-40B4-BE49-F238E27FC236}">
                <a16:creationId xmlns:a16="http://schemas.microsoft.com/office/drawing/2014/main" id="{FEC5F858-B40E-D8A9-1395-5C194DC62428}"/>
              </a:ext>
            </a:extLst>
          </p:cNvPr>
          <p:cNvSpPr>
            <a:spLocks noGrp="1"/>
          </p:cNvSpPr>
          <p:nvPr>
            <p:ph type="sldNum" sz="quarter" idx="12"/>
          </p:nvPr>
        </p:nvSpPr>
        <p:spPr/>
        <p:txBody>
          <a:bodyPr/>
          <a:lstStyle/>
          <a:p>
            <a:fld id="{E032F36B-32A1-404A-81CD-56379E3C26CA}" type="slidenum">
              <a:rPr lang="en-US" smtClean="0"/>
              <a:t>15</a:t>
            </a:fld>
            <a:endParaRPr lang="en-US"/>
          </a:p>
        </p:txBody>
      </p:sp>
    </p:spTree>
    <p:extLst>
      <p:ext uri="{BB962C8B-B14F-4D97-AF65-F5344CB8AC3E}">
        <p14:creationId xmlns:p14="http://schemas.microsoft.com/office/powerpoint/2010/main" val="3940410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E7E27A-CBD0-A1D0-32D2-1FEF4A9FBB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2396691"/>
          </a:xfrm>
          <a:prstGeom prst="rect">
            <a:avLst/>
          </a:prstGeom>
        </p:spPr>
      </p:pic>
      <p:pic>
        <p:nvPicPr>
          <p:cNvPr id="9" name="Picture 8">
            <a:extLst>
              <a:ext uri="{FF2B5EF4-FFF2-40B4-BE49-F238E27FC236}">
                <a16:creationId xmlns:a16="http://schemas.microsoft.com/office/drawing/2014/main" id="{E1C130AA-E0B3-E54B-CB69-93D3D7C2D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96690"/>
            <a:ext cx="12166333" cy="4461309"/>
          </a:xfrm>
          <a:prstGeom prst="rect">
            <a:avLst/>
          </a:prstGeom>
        </p:spPr>
      </p:pic>
      <p:sp>
        <p:nvSpPr>
          <p:cNvPr id="2" name="Slide Number Placeholder 1">
            <a:extLst>
              <a:ext uri="{FF2B5EF4-FFF2-40B4-BE49-F238E27FC236}">
                <a16:creationId xmlns:a16="http://schemas.microsoft.com/office/drawing/2014/main" id="{962E7B3E-C430-994E-F053-1E18506FC8A5}"/>
              </a:ext>
            </a:extLst>
          </p:cNvPr>
          <p:cNvSpPr>
            <a:spLocks noGrp="1"/>
          </p:cNvSpPr>
          <p:nvPr>
            <p:ph type="sldNum" sz="quarter" idx="12"/>
          </p:nvPr>
        </p:nvSpPr>
        <p:spPr/>
        <p:txBody>
          <a:bodyPr/>
          <a:lstStyle/>
          <a:p>
            <a:fld id="{E032F36B-32A1-404A-81CD-56379E3C26CA}" type="slidenum">
              <a:rPr lang="en-US" smtClean="0"/>
              <a:t>16</a:t>
            </a:fld>
            <a:endParaRPr lang="en-US"/>
          </a:p>
        </p:txBody>
      </p:sp>
    </p:spTree>
    <p:extLst>
      <p:ext uri="{BB962C8B-B14F-4D97-AF65-F5344CB8AC3E}">
        <p14:creationId xmlns:p14="http://schemas.microsoft.com/office/powerpoint/2010/main" val="2031365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7159-640E-B3B9-C5E7-CEABD7606F6E}"/>
              </a:ext>
            </a:extLst>
          </p:cNvPr>
          <p:cNvSpPr>
            <a:spLocks noGrp="1"/>
          </p:cNvSpPr>
          <p:nvPr>
            <p:ph type="title"/>
          </p:nvPr>
        </p:nvSpPr>
        <p:spPr>
          <a:xfrm>
            <a:off x="581192" y="702156"/>
            <a:ext cx="11029616" cy="1009686"/>
          </a:xfrm>
        </p:spPr>
        <p:txBody>
          <a:bodyPr>
            <a:normAutofit fontScale="90000"/>
          </a:bodyPr>
          <a:lstStyle/>
          <a:p>
            <a:r>
              <a:rPr lang="en-IN" sz="4400" b="1" kern="0" dirty="0">
                <a:solidFill>
                  <a:schemeClr val="accent2">
                    <a:lumMod val="75000"/>
                  </a:schemeClr>
                </a:solidFill>
                <a:effectLst/>
                <a:ea typeface="Times New Roman" panose="02020603050405020304" pitchFamily="18" charset="0"/>
                <a:cs typeface="Times New Roman" panose="02020603050405020304" pitchFamily="18" charset="0"/>
              </a:rPr>
              <a:t>PASSENGER TRAFFIC STATISTICS</a:t>
            </a:r>
            <a:br>
              <a:rPr lang="en-IN"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IN" dirty="0"/>
          </a:p>
        </p:txBody>
      </p:sp>
      <p:graphicFrame>
        <p:nvGraphicFramePr>
          <p:cNvPr id="5" name="Content Placeholder 4">
            <a:extLst>
              <a:ext uri="{FF2B5EF4-FFF2-40B4-BE49-F238E27FC236}">
                <a16:creationId xmlns:a16="http://schemas.microsoft.com/office/drawing/2014/main" id="{CCA248C0-095E-F707-B08A-8051432DC2A1}"/>
              </a:ext>
            </a:extLst>
          </p:cNvPr>
          <p:cNvGraphicFramePr>
            <a:graphicFrameLocks noGrp="1"/>
          </p:cNvGraphicFramePr>
          <p:nvPr>
            <p:ph idx="1"/>
            <p:extLst>
              <p:ext uri="{D42A27DB-BD31-4B8C-83A1-F6EECF244321}">
                <p14:modId xmlns:p14="http://schemas.microsoft.com/office/powerpoint/2010/main" val="1021654503"/>
              </p:ext>
            </p:extLst>
          </p:nvPr>
        </p:nvGraphicFramePr>
        <p:xfrm>
          <a:off x="626417" y="1496029"/>
          <a:ext cx="5724082" cy="5143667"/>
        </p:xfrm>
        <a:graphic>
          <a:graphicData uri="http://schemas.openxmlformats.org/drawingml/2006/table">
            <a:tbl>
              <a:tblPr firstRow="1" firstCol="1" bandRow="1">
                <a:tableStyleId>{5C22544A-7EE6-4342-B048-85BDC9FD1C3A}</a:tableStyleId>
              </a:tblPr>
              <a:tblGrid>
                <a:gridCol w="886765">
                  <a:extLst>
                    <a:ext uri="{9D8B030D-6E8A-4147-A177-3AD203B41FA5}">
                      <a16:colId xmlns:a16="http://schemas.microsoft.com/office/drawing/2014/main" val="2244753860"/>
                    </a:ext>
                  </a:extLst>
                </a:gridCol>
                <a:gridCol w="1478426">
                  <a:extLst>
                    <a:ext uri="{9D8B030D-6E8A-4147-A177-3AD203B41FA5}">
                      <a16:colId xmlns:a16="http://schemas.microsoft.com/office/drawing/2014/main" val="2927054130"/>
                    </a:ext>
                  </a:extLst>
                </a:gridCol>
                <a:gridCol w="1286773">
                  <a:extLst>
                    <a:ext uri="{9D8B030D-6E8A-4147-A177-3AD203B41FA5}">
                      <a16:colId xmlns:a16="http://schemas.microsoft.com/office/drawing/2014/main" val="2334315243"/>
                    </a:ext>
                  </a:extLst>
                </a:gridCol>
                <a:gridCol w="1210881">
                  <a:extLst>
                    <a:ext uri="{9D8B030D-6E8A-4147-A177-3AD203B41FA5}">
                      <a16:colId xmlns:a16="http://schemas.microsoft.com/office/drawing/2014/main" val="386779425"/>
                    </a:ext>
                  </a:extLst>
                </a:gridCol>
                <a:gridCol w="861237">
                  <a:extLst>
                    <a:ext uri="{9D8B030D-6E8A-4147-A177-3AD203B41FA5}">
                      <a16:colId xmlns:a16="http://schemas.microsoft.com/office/drawing/2014/main" val="3007515812"/>
                    </a:ext>
                  </a:extLst>
                </a:gridCol>
              </a:tblGrid>
              <a:tr h="452885">
                <a:tc>
                  <a:txBody>
                    <a:bodyPr/>
                    <a:lstStyle/>
                    <a:p>
                      <a:pPr algn="ctr">
                        <a:lnSpc>
                          <a:spcPct val="107000"/>
                        </a:lnSpc>
                        <a:spcAft>
                          <a:spcPts val="800"/>
                        </a:spcAft>
                      </a:pPr>
                      <a:r>
                        <a:rPr lang="en-US" sz="1100" dirty="0">
                          <a:effectLst/>
                        </a:rPr>
                        <a:t>S. No.</a:t>
                      </a:r>
                      <a:endParaRPr lang="en-IN"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tc>
                <a:tc>
                  <a:txBody>
                    <a:bodyPr/>
                    <a:lstStyle/>
                    <a:p>
                      <a:pPr algn="ctr">
                        <a:lnSpc>
                          <a:spcPct val="107000"/>
                        </a:lnSpc>
                        <a:spcAft>
                          <a:spcPts val="800"/>
                        </a:spcAft>
                      </a:pPr>
                      <a:r>
                        <a:rPr lang="en-US" sz="1100" dirty="0">
                          <a:effectLst/>
                        </a:rPr>
                        <a:t>TRAFFIC</a:t>
                      </a:r>
                      <a:endParaRPr lang="en-IN"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UNIT</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2020-21</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2021-22</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extLst>
                  <a:ext uri="{0D108BD9-81ED-4DB2-BD59-A6C34878D82A}">
                    <a16:rowId xmlns:a16="http://schemas.microsoft.com/office/drawing/2014/main" val="1186283120"/>
                  </a:ext>
                </a:extLst>
              </a:tr>
              <a:tr h="387723">
                <a:tc>
                  <a:txBody>
                    <a:bodyPr/>
                    <a:lstStyle/>
                    <a:p>
                      <a:pPr algn="ctr">
                        <a:lnSpc>
                          <a:spcPct val="107000"/>
                        </a:lnSpc>
                        <a:spcAft>
                          <a:spcPts val="800"/>
                        </a:spcAft>
                      </a:pPr>
                      <a:r>
                        <a:rPr lang="en-US" sz="1100" dirty="0">
                          <a:effectLst/>
                        </a:rPr>
                        <a:t>(1)</a:t>
                      </a:r>
                      <a:endParaRPr lang="en-IN"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tc>
                <a:tc>
                  <a:txBody>
                    <a:bodyPr/>
                    <a:lstStyle/>
                    <a:p>
                      <a:pPr algn="ctr">
                        <a:lnSpc>
                          <a:spcPct val="107000"/>
                        </a:lnSpc>
                        <a:spcAft>
                          <a:spcPts val="800"/>
                        </a:spcAft>
                      </a:pPr>
                      <a:r>
                        <a:rPr lang="en-US" sz="1100">
                          <a:effectLst/>
                        </a:rPr>
                        <a:t>(2)</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(3)</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(5)</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(4)</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extLst>
                  <a:ext uri="{0D108BD9-81ED-4DB2-BD59-A6C34878D82A}">
                    <a16:rowId xmlns:a16="http://schemas.microsoft.com/office/drawing/2014/main" val="1861474154"/>
                  </a:ext>
                </a:extLst>
              </a:tr>
              <a:tr h="423979">
                <a:tc rowSpan="2">
                  <a:txBody>
                    <a:bodyPr/>
                    <a:lstStyle/>
                    <a:p>
                      <a:pPr algn="ctr">
                        <a:lnSpc>
                          <a:spcPct val="107000"/>
                        </a:lnSpc>
                        <a:spcAft>
                          <a:spcPts val="800"/>
                        </a:spcAft>
                      </a:pPr>
                      <a:r>
                        <a:rPr lang="en-US" sz="1100">
                          <a:effectLst/>
                        </a:rPr>
                        <a:t>1.</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tc>
                <a:tc rowSpan="2">
                  <a:txBody>
                    <a:bodyPr/>
                    <a:lstStyle/>
                    <a:p>
                      <a:pPr>
                        <a:lnSpc>
                          <a:spcPct val="107000"/>
                        </a:lnSpc>
                        <a:spcAft>
                          <a:spcPts val="800"/>
                        </a:spcAft>
                      </a:pPr>
                      <a:r>
                        <a:rPr lang="en-US" sz="1100" dirty="0">
                          <a:effectLst/>
                        </a:rPr>
                        <a:t>Domestic Passengers</a:t>
                      </a:r>
                      <a:endParaRPr lang="en-IN"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rowSpan="2">
                  <a:txBody>
                    <a:bodyPr/>
                    <a:lstStyle/>
                    <a:p>
                      <a:pPr>
                        <a:lnSpc>
                          <a:spcPct val="107000"/>
                        </a:lnSpc>
                        <a:spcAft>
                          <a:spcPts val="800"/>
                        </a:spcAft>
                      </a:pPr>
                      <a:r>
                        <a:rPr lang="en-US" sz="1100">
                          <a:effectLst/>
                        </a:rPr>
                        <a:t>Departing Passengers</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53.3 million</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dirty="0">
                          <a:effectLst/>
                        </a:rPr>
                        <a:t>84.2 million</a:t>
                      </a:r>
                      <a:endParaRPr lang="en-IN"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extLst>
                  <a:ext uri="{0D108BD9-81ED-4DB2-BD59-A6C34878D82A}">
                    <a16:rowId xmlns:a16="http://schemas.microsoft.com/office/drawing/2014/main" val="727817910"/>
                  </a:ext>
                </a:extLst>
              </a:tr>
              <a:tr h="355612">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a:lnSpc>
                          <a:spcPct val="107000"/>
                        </a:lnSpc>
                        <a:spcAft>
                          <a:spcPts val="800"/>
                        </a:spcAft>
                      </a:pPr>
                      <a:r>
                        <a:rPr lang="en-US" sz="1100">
                          <a:effectLst/>
                        </a:rPr>
                        <a:t>(-62.2 %)</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(57.9%)</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extLst>
                  <a:ext uri="{0D108BD9-81ED-4DB2-BD59-A6C34878D82A}">
                    <a16:rowId xmlns:a16="http://schemas.microsoft.com/office/drawing/2014/main" val="1585547011"/>
                  </a:ext>
                </a:extLst>
              </a:tr>
              <a:tr h="387723">
                <a:tc rowSpan="2">
                  <a:txBody>
                    <a:bodyPr/>
                    <a:lstStyle/>
                    <a:p>
                      <a:pPr algn="ctr">
                        <a:lnSpc>
                          <a:spcPct val="107000"/>
                        </a:lnSpc>
                        <a:spcAft>
                          <a:spcPts val="800"/>
                        </a:spcAft>
                      </a:pPr>
                      <a:r>
                        <a:rPr lang="en-US" sz="1100">
                          <a:effectLst/>
                        </a:rPr>
                        <a:t>2.</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tc>
                <a:tc rowSpan="2">
                  <a:txBody>
                    <a:bodyPr/>
                    <a:lstStyle/>
                    <a:p>
                      <a:pPr>
                        <a:lnSpc>
                          <a:spcPct val="107000"/>
                        </a:lnSpc>
                        <a:spcAft>
                          <a:spcPts val="800"/>
                        </a:spcAft>
                      </a:pPr>
                      <a:r>
                        <a:rPr lang="en-US" sz="1100" dirty="0">
                          <a:effectLst/>
                        </a:rPr>
                        <a:t>Domestic Airline Demand</a:t>
                      </a:r>
                      <a:endParaRPr lang="en-IN"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rowSpan="2">
                  <a:txBody>
                    <a:bodyPr/>
                    <a:lstStyle/>
                    <a:p>
                      <a:pPr>
                        <a:lnSpc>
                          <a:spcPct val="107000"/>
                        </a:lnSpc>
                        <a:spcAft>
                          <a:spcPts val="800"/>
                        </a:spcAft>
                      </a:pPr>
                      <a:r>
                        <a:rPr lang="en-US" sz="1100" dirty="0">
                          <a:effectLst/>
                        </a:rPr>
                        <a:t>Revenue Passenger Kilometers (RPK)</a:t>
                      </a:r>
                      <a:endParaRPr lang="en-IN"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52.9 billion</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81.8 billion</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extLst>
                  <a:ext uri="{0D108BD9-81ED-4DB2-BD59-A6C34878D82A}">
                    <a16:rowId xmlns:a16="http://schemas.microsoft.com/office/drawing/2014/main" val="4052765886"/>
                  </a:ext>
                </a:extLst>
              </a:tr>
              <a:tr h="358598">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a:lnSpc>
                          <a:spcPct val="107000"/>
                        </a:lnSpc>
                        <a:spcAft>
                          <a:spcPts val="800"/>
                        </a:spcAft>
                      </a:pPr>
                      <a:r>
                        <a:rPr lang="en-US" sz="1100">
                          <a:effectLst/>
                        </a:rPr>
                        <a:t>(-61.3%)</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(54.5%)</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extLst>
                  <a:ext uri="{0D108BD9-81ED-4DB2-BD59-A6C34878D82A}">
                    <a16:rowId xmlns:a16="http://schemas.microsoft.com/office/drawing/2014/main" val="1283066033"/>
                  </a:ext>
                </a:extLst>
              </a:tr>
              <a:tr h="387723">
                <a:tc rowSpan="2">
                  <a:txBody>
                    <a:bodyPr/>
                    <a:lstStyle/>
                    <a:p>
                      <a:pPr algn="ctr">
                        <a:lnSpc>
                          <a:spcPct val="107000"/>
                        </a:lnSpc>
                        <a:spcAft>
                          <a:spcPts val="800"/>
                        </a:spcAft>
                      </a:pPr>
                      <a:r>
                        <a:rPr lang="en-US" sz="1100">
                          <a:effectLst/>
                        </a:rPr>
                        <a:t>3.</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tc>
                <a:tc rowSpan="2">
                  <a:txBody>
                    <a:bodyPr/>
                    <a:lstStyle/>
                    <a:p>
                      <a:pPr>
                        <a:lnSpc>
                          <a:spcPct val="107000"/>
                        </a:lnSpc>
                        <a:spcAft>
                          <a:spcPts val="800"/>
                        </a:spcAft>
                      </a:pPr>
                      <a:r>
                        <a:rPr lang="en-US" sz="1100">
                          <a:effectLst/>
                        </a:rPr>
                        <a:t>Domestic Airline Capacity</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rowSpan="2">
                  <a:txBody>
                    <a:bodyPr/>
                    <a:lstStyle/>
                    <a:p>
                      <a:pPr>
                        <a:lnSpc>
                          <a:spcPct val="107000"/>
                        </a:lnSpc>
                        <a:spcAft>
                          <a:spcPts val="800"/>
                        </a:spcAft>
                      </a:pPr>
                      <a:r>
                        <a:rPr lang="en-US" sz="1100" dirty="0">
                          <a:effectLst/>
                        </a:rPr>
                        <a:t>Available Seat Kilometers (ASK)</a:t>
                      </a:r>
                      <a:endParaRPr lang="en-IN"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77.4 billion</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111.5 billion</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extLst>
                  <a:ext uri="{0D108BD9-81ED-4DB2-BD59-A6C34878D82A}">
                    <a16:rowId xmlns:a16="http://schemas.microsoft.com/office/drawing/2014/main" val="2314966351"/>
                  </a:ext>
                </a:extLst>
              </a:tr>
              <a:tr h="355983">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a:lnSpc>
                          <a:spcPct val="107000"/>
                        </a:lnSpc>
                        <a:spcAft>
                          <a:spcPts val="800"/>
                        </a:spcAft>
                      </a:pPr>
                      <a:r>
                        <a:rPr lang="en-US" sz="1100">
                          <a:effectLst/>
                        </a:rPr>
                        <a:t>(-51.2%)</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(44.1%)</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extLst>
                  <a:ext uri="{0D108BD9-81ED-4DB2-BD59-A6C34878D82A}">
                    <a16:rowId xmlns:a16="http://schemas.microsoft.com/office/drawing/2014/main" val="2617398877"/>
                  </a:ext>
                </a:extLst>
              </a:tr>
              <a:tr h="423979">
                <a:tc rowSpan="2">
                  <a:txBody>
                    <a:bodyPr/>
                    <a:lstStyle/>
                    <a:p>
                      <a:pPr algn="ctr">
                        <a:lnSpc>
                          <a:spcPct val="107000"/>
                        </a:lnSpc>
                        <a:spcAft>
                          <a:spcPts val="800"/>
                        </a:spcAft>
                      </a:pPr>
                      <a:r>
                        <a:rPr lang="en-US" sz="1100">
                          <a:effectLst/>
                        </a:rPr>
                        <a:t>4.</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tc>
                <a:tc rowSpan="2">
                  <a:txBody>
                    <a:bodyPr/>
                    <a:lstStyle/>
                    <a:p>
                      <a:pPr>
                        <a:lnSpc>
                          <a:spcPct val="107000"/>
                        </a:lnSpc>
                        <a:spcAft>
                          <a:spcPts val="800"/>
                        </a:spcAft>
                      </a:pPr>
                      <a:r>
                        <a:rPr lang="en-US" sz="1100">
                          <a:effectLst/>
                        </a:rPr>
                        <a:t>International Passengers</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rowSpan="2">
                  <a:txBody>
                    <a:bodyPr/>
                    <a:lstStyle/>
                    <a:p>
                      <a:pPr>
                        <a:lnSpc>
                          <a:spcPct val="107000"/>
                        </a:lnSpc>
                        <a:spcAft>
                          <a:spcPts val="800"/>
                        </a:spcAft>
                      </a:pPr>
                      <a:r>
                        <a:rPr lang="en-US" sz="1100" dirty="0">
                          <a:effectLst/>
                        </a:rPr>
                        <a:t>Departing and Arriving Passengers</a:t>
                      </a:r>
                      <a:endParaRPr lang="en-IN"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8.8 million</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21.2 million</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extLst>
                  <a:ext uri="{0D108BD9-81ED-4DB2-BD59-A6C34878D82A}">
                    <a16:rowId xmlns:a16="http://schemas.microsoft.com/office/drawing/2014/main" val="867376525"/>
                  </a:ext>
                </a:extLst>
              </a:tr>
              <a:tr h="322342">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a:lnSpc>
                          <a:spcPct val="107000"/>
                        </a:lnSpc>
                        <a:spcAft>
                          <a:spcPts val="800"/>
                        </a:spcAft>
                      </a:pPr>
                      <a:r>
                        <a:rPr lang="en-US" sz="1100" dirty="0">
                          <a:effectLst/>
                        </a:rPr>
                        <a:t>(-85.5%)</a:t>
                      </a:r>
                      <a:endParaRPr lang="en-IN"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(141.0%)</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extLst>
                  <a:ext uri="{0D108BD9-81ED-4DB2-BD59-A6C34878D82A}">
                    <a16:rowId xmlns:a16="http://schemas.microsoft.com/office/drawing/2014/main" val="3939493768"/>
                  </a:ext>
                </a:extLst>
              </a:tr>
              <a:tr h="493218">
                <a:tc rowSpan="2" gridSpan="3">
                  <a:txBody>
                    <a:bodyPr/>
                    <a:lstStyle/>
                    <a:p>
                      <a:pPr>
                        <a:lnSpc>
                          <a:spcPct val="107000"/>
                        </a:lnSpc>
                        <a:spcAft>
                          <a:spcPts val="800"/>
                        </a:spcAft>
                      </a:pPr>
                      <a:r>
                        <a:rPr lang="en-US" sz="1100" dirty="0">
                          <a:effectLst/>
                        </a:rPr>
                        <a:t> </a:t>
                      </a:r>
                      <a:endParaRPr lang="en-IN" sz="1100" dirty="0">
                        <a:effectLst/>
                      </a:endParaRPr>
                    </a:p>
                    <a:p>
                      <a:pPr algn="ctr">
                        <a:lnSpc>
                          <a:spcPct val="107000"/>
                        </a:lnSpc>
                        <a:spcAft>
                          <a:spcPts val="800"/>
                        </a:spcAft>
                      </a:pPr>
                      <a:r>
                        <a:rPr lang="en-US" sz="1100" dirty="0">
                          <a:effectLst/>
                        </a:rPr>
                        <a:t>Total Passengers (Domestic &amp; International)</a:t>
                      </a:r>
                      <a:endParaRPr lang="en-IN"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rowSpan="2" hMerge="1">
                  <a:txBody>
                    <a:bodyPr/>
                    <a:lstStyle/>
                    <a:p>
                      <a:endParaRPr lang="en-IN"/>
                    </a:p>
                  </a:txBody>
                  <a:tcPr/>
                </a:tc>
                <a:tc rowSpan="2" hMerge="1">
                  <a:txBody>
                    <a:bodyPr/>
                    <a:lstStyle/>
                    <a:p>
                      <a:endParaRPr lang="en-IN"/>
                    </a:p>
                  </a:txBody>
                  <a:tcPr/>
                </a:tc>
                <a:tc>
                  <a:txBody>
                    <a:bodyPr/>
                    <a:lstStyle/>
                    <a:p>
                      <a:pPr algn="ctr">
                        <a:lnSpc>
                          <a:spcPct val="107000"/>
                        </a:lnSpc>
                        <a:spcAft>
                          <a:spcPts val="800"/>
                        </a:spcAft>
                      </a:pPr>
                      <a:r>
                        <a:rPr lang="en-IN" sz="1100" dirty="0">
                          <a:effectLst/>
                        </a:rPr>
                        <a:t>62.1 million</a:t>
                      </a:r>
                      <a:endParaRPr lang="en-IN"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IN" sz="1100">
                          <a:effectLst/>
                        </a:rPr>
                        <a:t>105.4 million</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tc>
                <a:extLst>
                  <a:ext uri="{0D108BD9-81ED-4DB2-BD59-A6C34878D82A}">
                    <a16:rowId xmlns:a16="http://schemas.microsoft.com/office/drawing/2014/main" val="148500803"/>
                  </a:ext>
                </a:extLst>
              </a:tr>
              <a:tr h="793902">
                <a:tc gridSpan="3" vMerge="1">
                  <a:txBody>
                    <a:bodyPr/>
                    <a:lstStyle/>
                    <a:p>
                      <a:endParaRPr lang="en-IN"/>
                    </a:p>
                  </a:txBody>
                  <a:tcPr/>
                </a:tc>
                <a:tc hMerge="1" vMerge="1">
                  <a:txBody>
                    <a:bodyPr/>
                    <a:lstStyle/>
                    <a:p>
                      <a:endParaRPr lang="en-IN"/>
                    </a:p>
                  </a:txBody>
                  <a:tcPr/>
                </a:tc>
                <a:tc hMerge="1" vMerge="1">
                  <a:txBody>
                    <a:bodyPr/>
                    <a:lstStyle/>
                    <a:p>
                      <a:endParaRPr lang="en-IN"/>
                    </a:p>
                  </a:txBody>
                  <a:tcPr/>
                </a:tc>
                <a:tc>
                  <a:txBody>
                    <a:bodyPr/>
                    <a:lstStyle/>
                    <a:p>
                      <a:pPr algn="ctr">
                        <a:lnSpc>
                          <a:spcPct val="107000"/>
                        </a:lnSpc>
                        <a:spcAft>
                          <a:spcPts val="800"/>
                        </a:spcAft>
                      </a:pPr>
                      <a:r>
                        <a:rPr lang="en-IN" sz="1100" dirty="0">
                          <a:effectLst/>
                        </a:rPr>
                        <a:t>(-69.3%)</a:t>
                      </a:r>
                      <a:endParaRPr lang="en-IN"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IN" sz="1100" dirty="0">
                          <a:effectLst/>
                        </a:rPr>
                        <a:t>(69.6%)</a:t>
                      </a:r>
                      <a:endParaRPr lang="en-IN"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tc>
                <a:extLst>
                  <a:ext uri="{0D108BD9-81ED-4DB2-BD59-A6C34878D82A}">
                    <a16:rowId xmlns:a16="http://schemas.microsoft.com/office/drawing/2014/main" val="3839369573"/>
                  </a:ext>
                </a:extLst>
              </a:tr>
            </a:tbl>
          </a:graphicData>
        </a:graphic>
      </p:graphicFrame>
      <p:sp>
        <p:nvSpPr>
          <p:cNvPr id="4" name="TextBox 3">
            <a:extLst>
              <a:ext uri="{FF2B5EF4-FFF2-40B4-BE49-F238E27FC236}">
                <a16:creationId xmlns:a16="http://schemas.microsoft.com/office/drawing/2014/main" id="{0E48340B-2B03-EB78-1CE1-353B6F9FDA85}"/>
              </a:ext>
            </a:extLst>
          </p:cNvPr>
          <p:cNvSpPr txBox="1"/>
          <p:nvPr/>
        </p:nvSpPr>
        <p:spPr>
          <a:xfrm>
            <a:off x="6395723" y="1496030"/>
            <a:ext cx="5550195" cy="2635593"/>
          </a:xfrm>
          <a:prstGeom prst="rect">
            <a:avLst/>
          </a:prstGeom>
          <a:noFill/>
        </p:spPr>
        <p:txBody>
          <a:bodyPr wrap="square" rtlCol="0">
            <a:spAutoFit/>
          </a:bodyPr>
          <a:lstStyle/>
          <a:p>
            <a:pPr marL="0" marR="342900" lvl="0" indent="0" algn="just" defTabSz="457200" rtl="0" eaLnBrk="1" fontAlgn="auto" latinLnBrk="0" hangingPunct="1">
              <a:lnSpc>
                <a:spcPct val="107000"/>
              </a:lnSpc>
              <a:spcBef>
                <a:spcPts val="0"/>
              </a:spcBef>
              <a:spcAft>
                <a:spcPts val="800"/>
              </a:spcAft>
              <a:buClrTx/>
              <a:buSzTx/>
              <a:buFontTx/>
              <a:buNone/>
              <a:tabLst/>
              <a:defRPr/>
            </a:pPr>
            <a:r>
              <a:rPr kumimoji="0" lang="en-IN" sz="2000" b="1" u="none" strike="noStrike" kern="1200" cap="none" spc="0" normalizeH="0" baseline="0" noProof="0" dirty="0">
                <a:ln>
                  <a:noFill/>
                </a:ln>
                <a:solidFill>
                  <a:srgbClr val="000000"/>
                </a:solidFill>
                <a:effectLst/>
                <a:uLnTx/>
                <a:uFillTx/>
                <a:latin typeface="Bahnschrift Condensed" panose="020B0502040204020203" pitchFamily="34" charset="0"/>
                <a:ea typeface="Calibri" panose="020F0502020204030204" pitchFamily="34" charset="0"/>
                <a:cs typeface="Times New Roman" panose="02020603050405020304" pitchFamily="18" charset="0"/>
              </a:rPr>
              <a:t>On the basis of the government report in FY 2021-2022 total passengers were </a:t>
            </a:r>
            <a:r>
              <a:rPr kumimoji="0" lang="en-IN" sz="2000" b="1" u="none" strike="noStrike" kern="1200" cap="none" spc="0" normalizeH="0" baseline="0" noProof="0" dirty="0">
                <a:ln>
                  <a:noFill/>
                </a:ln>
                <a:solidFill>
                  <a:srgbClr val="000000"/>
                </a:solidFill>
                <a:effectLst/>
                <a:highlight>
                  <a:srgbClr val="FFFF00"/>
                </a:highlight>
                <a:uLnTx/>
                <a:uFillTx/>
                <a:latin typeface="Bahnschrift Condensed" panose="020B0502040204020203" pitchFamily="34" charset="0"/>
                <a:ea typeface="Calibri" panose="020F0502020204030204" pitchFamily="34" charset="0"/>
                <a:cs typeface="Times New Roman" panose="02020603050405020304" pitchFamily="18" charset="0"/>
              </a:rPr>
              <a:t>105.4 million</a:t>
            </a:r>
            <a:endParaRPr kumimoji="0" lang="en-IN" sz="2000" b="1" u="none" strike="noStrike" kern="1200" cap="none" spc="0" normalizeH="0" baseline="0" noProof="0" dirty="0">
              <a:ln>
                <a:noFill/>
              </a:ln>
              <a:solidFill>
                <a:prstClr val="black"/>
              </a:solidFill>
              <a:effectLst/>
              <a:uLnTx/>
              <a:uFillTx/>
              <a:latin typeface="Bahnschrift Condensed" panose="020B0502040204020203" pitchFamily="34" charset="0"/>
              <a:ea typeface="Calibri" panose="020F0502020204030204" pitchFamily="34" charset="0"/>
              <a:cs typeface="Times New Roman" panose="02020603050405020304" pitchFamily="18" charset="0"/>
            </a:endParaRPr>
          </a:p>
          <a:p>
            <a:pPr marL="0" marR="342900" lvl="0" indent="0" algn="just" defTabSz="457200" rtl="0" eaLnBrk="1" fontAlgn="auto" latinLnBrk="0" hangingPunct="1">
              <a:lnSpc>
                <a:spcPct val="107000"/>
              </a:lnSpc>
              <a:spcBef>
                <a:spcPts val="0"/>
              </a:spcBef>
              <a:spcAft>
                <a:spcPts val="800"/>
              </a:spcAft>
              <a:buClrTx/>
              <a:buSzTx/>
              <a:buFontTx/>
              <a:buNone/>
              <a:tabLst/>
              <a:defRPr/>
            </a:pPr>
            <a:r>
              <a:rPr kumimoji="0" lang="en-IN" sz="2000" b="1" u="none" strike="noStrike" kern="1200" cap="none" spc="0" normalizeH="0" baseline="0" noProof="0" dirty="0">
                <a:ln>
                  <a:noFill/>
                </a:ln>
                <a:solidFill>
                  <a:srgbClr val="000000"/>
                </a:solidFill>
                <a:effectLst/>
                <a:highlight>
                  <a:srgbClr val="FFFF00"/>
                </a:highlight>
                <a:uLnTx/>
                <a:uFillTx/>
                <a:latin typeface="Bahnschrift Condensed" panose="020B0502040204020203" pitchFamily="34" charset="0"/>
                <a:ea typeface="Calibri" panose="020F0502020204030204" pitchFamily="34" charset="0"/>
                <a:cs typeface="Times New Roman" panose="02020603050405020304" pitchFamily="18" charset="0"/>
              </a:rPr>
              <a:t>Forecasting:-</a:t>
            </a:r>
          </a:p>
          <a:p>
            <a:pPr marL="0" marR="342900" lvl="0" indent="0" algn="just" defTabSz="457200" rtl="0" eaLnBrk="1" fontAlgn="auto" latinLnBrk="0" hangingPunct="1">
              <a:lnSpc>
                <a:spcPct val="107000"/>
              </a:lnSpc>
              <a:spcBef>
                <a:spcPts val="0"/>
              </a:spcBef>
              <a:spcAft>
                <a:spcPts val="800"/>
              </a:spcAft>
              <a:buClrTx/>
              <a:buSzTx/>
              <a:buFontTx/>
              <a:buNone/>
              <a:tabLst/>
              <a:defRPr/>
            </a:pPr>
            <a:r>
              <a:rPr kumimoji="0" lang="en-IN" sz="2000" b="1" u="none" strike="noStrike" kern="1200" cap="none" spc="0" normalizeH="0" baseline="0" noProof="0" dirty="0">
                <a:ln>
                  <a:noFill/>
                </a:ln>
                <a:solidFill>
                  <a:srgbClr val="000000"/>
                </a:solidFill>
                <a:effectLst/>
                <a:highlight>
                  <a:srgbClr val="FFFF00"/>
                </a:highlight>
                <a:uLnTx/>
                <a:uFillTx/>
                <a:latin typeface="Bahnschrift Condensed" panose="020B0502040204020203" pitchFamily="34" charset="0"/>
                <a:ea typeface="Calibri" panose="020F0502020204030204" pitchFamily="34" charset="0"/>
                <a:cs typeface="Times New Roman" panose="02020603050405020304" pitchFamily="18" charset="0"/>
              </a:rPr>
              <a:t> In FY 2022-2023 – 146 million </a:t>
            </a:r>
            <a:endParaRPr kumimoji="0" lang="en-IN" sz="2000" b="1" u="none" strike="noStrike" kern="1200" cap="none" spc="0" normalizeH="0" baseline="0" noProof="0" dirty="0">
              <a:ln>
                <a:noFill/>
              </a:ln>
              <a:solidFill>
                <a:prstClr val="black"/>
              </a:solidFill>
              <a:effectLst/>
              <a:uLnTx/>
              <a:uFillTx/>
              <a:latin typeface="Bahnschrift Condensed" panose="020B0502040204020203"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ts val="2100"/>
              </a:lnSpc>
              <a:spcBef>
                <a:spcPts val="0"/>
              </a:spcBef>
              <a:spcAft>
                <a:spcPts val="375"/>
              </a:spcAft>
              <a:buClrTx/>
              <a:buSzTx/>
              <a:buFontTx/>
              <a:buNone/>
              <a:tabLst/>
              <a:defRPr/>
            </a:pPr>
            <a:r>
              <a:rPr kumimoji="0" lang="en-IN" sz="2000" b="1" u="none" strike="noStrike" kern="1200" cap="none" spc="0" normalizeH="0" baseline="0" noProof="0" dirty="0">
                <a:ln>
                  <a:noFill/>
                </a:ln>
                <a:solidFill>
                  <a:srgbClr val="000000"/>
                </a:solidFill>
                <a:effectLst/>
                <a:highlight>
                  <a:srgbClr val="FFFF00"/>
                </a:highlight>
                <a:uLnTx/>
                <a:uFillTx/>
                <a:latin typeface="Bahnschrift Condensed" panose="020B0502040204020203" pitchFamily="34" charset="0"/>
                <a:ea typeface="Calibri" panose="020F0502020204030204" pitchFamily="34" charset="0"/>
                <a:cs typeface="Times New Roman" panose="02020603050405020304" pitchFamily="18" charset="0"/>
              </a:rPr>
              <a:t>  </a:t>
            </a:r>
            <a:r>
              <a:rPr kumimoji="0" lang="en-IN" sz="2000" b="1" u="none" strike="noStrike" kern="1200" cap="none" spc="0" normalizeH="0" baseline="0" noProof="0" dirty="0">
                <a:ln>
                  <a:noFill/>
                </a:ln>
                <a:solidFill>
                  <a:srgbClr val="212121"/>
                </a:solidFill>
                <a:effectLst/>
                <a:highlight>
                  <a:srgbClr val="FFFF00"/>
                </a:highlight>
                <a:uLnTx/>
                <a:uFillTx/>
                <a:latin typeface="Bahnschrift Condensed" panose="020B0502040204020203" pitchFamily="34" charset="0"/>
                <a:ea typeface="Times New Roman" panose="02020603050405020304" pitchFamily="18" charset="0"/>
                <a:cs typeface="Times New Roman" panose="02020603050405020304" pitchFamily="18" charset="0"/>
              </a:rPr>
              <a:t>India likely to have 400 million air </a:t>
            </a:r>
            <a:r>
              <a:rPr kumimoji="0" lang="en-IN" sz="2000" b="1" u="none" strike="noStrike" kern="1200" cap="none" spc="0" normalizeH="0" baseline="0" noProof="0" dirty="0" err="1">
                <a:ln>
                  <a:noFill/>
                </a:ln>
                <a:solidFill>
                  <a:srgbClr val="212121"/>
                </a:solidFill>
                <a:effectLst/>
                <a:highlight>
                  <a:srgbClr val="FFFF00"/>
                </a:highlight>
                <a:uLnTx/>
                <a:uFillTx/>
                <a:latin typeface="Bahnschrift Condensed" panose="020B0502040204020203" pitchFamily="34" charset="0"/>
                <a:ea typeface="Times New Roman" panose="02020603050405020304" pitchFamily="18" charset="0"/>
                <a:cs typeface="Times New Roman" panose="02020603050405020304" pitchFamily="18" charset="0"/>
              </a:rPr>
              <a:t>travelers</a:t>
            </a:r>
            <a:r>
              <a:rPr kumimoji="0" lang="en-IN" sz="2000" b="1" u="none" strike="noStrike" kern="1200" cap="none" spc="0" normalizeH="0" baseline="0" noProof="0" dirty="0">
                <a:ln>
                  <a:noFill/>
                </a:ln>
                <a:solidFill>
                  <a:srgbClr val="212121"/>
                </a:solidFill>
                <a:effectLst/>
                <a:highlight>
                  <a:srgbClr val="FFFF00"/>
                </a:highlight>
                <a:uLnTx/>
                <a:uFillTx/>
                <a:latin typeface="Bahnschrift Condensed" panose="020B0502040204020203" pitchFamily="34" charset="0"/>
                <a:ea typeface="Times New Roman" panose="02020603050405020304" pitchFamily="18" charset="0"/>
                <a:cs typeface="Times New Roman" panose="02020603050405020304" pitchFamily="18" charset="0"/>
              </a:rPr>
              <a:t> by 2027</a:t>
            </a:r>
            <a:endParaRPr kumimoji="0" lang="en-IN" sz="2000" b="1" u="none" strike="noStrike" kern="1200" cap="none" spc="0" normalizeH="0" baseline="0" noProof="0" dirty="0">
              <a:ln>
                <a:noFill/>
              </a:ln>
              <a:solidFill>
                <a:prstClr val="black"/>
              </a:solidFill>
              <a:effectLst/>
              <a:uLnTx/>
              <a:uFillTx/>
              <a:latin typeface="Bahnschrift Condensed" panose="020B0502040204020203"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ts val="2100"/>
              </a:lnSpc>
              <a:spcBef>
                <a:spcPts val="0"/>
              </a:spcBef>
              <a:spcAft>
                <a:spcPts val="375"/>
              </a:spcAft>
              <a:buClrTx/>
              <a:buSzTx/>
              <a:buFontTx/>
              <a:buNone/>
              <a:tabLst/>
              <a:defRPr/>
            </a:pPr>
            <a:r>
              <a:rPr kumimoji="0" lang="en-IN" sz="2000" b="1" u="none" strike="noStrike" kern="1200" cap="none" spc="0" normalizeH="0" baseline="0" noProof="0" dirty="0">
                <a:ln>
                  <a:noFill/>
                </a:ln>
                <a:solidFill>
                  <a:srgbClr val="333333"/>
                </a:solidFill>
                <a:effectLst/>
                <a:uLnTx/>
                <a:uFillTx/>
                <a:latin typeface="Bahnschrift Condensed" panose="020B0502040204020203" pitchFamily="34" charset="0"/>
                <a:ea typeface="Calibri" panose="020F0502020204030204" pitchFamily="34" charset="0"/>
                <a:cs typeface="Times New Roman" panose="02020603050405020304" pitchFamily="18" charset="0"/>
              </a:rPr>
              <a:t> </a:t>
            </a:r>
            <a:r>
              <a:rPr kumimoji="0" lang="en-IN" sz="2000" b="1" u="none" strike="noStrike" kern="1200" cap="none" spc="0" normalizeH="0" baseline="0" noProof="0" dirty="0">
                <a:ln>
                  <a:noFill/>
                </a:ln>
                <a:solidFill>
                  <a:srgbClr val="333333"/>
                </a:solidFill>
                <a:effectLst/>
                <a:highlight>
                  <a:srgbClr val="FFFF00"/>
                </a:highlight>
                <a:uLnTx/>
                <a:uFillTx/>
                <a:latin typeface="Bahnschrift Condensed" panose="020B0502040204020203" pitchFamily="34" charset="0"/>
                <a:ea typeface="Calibri" panose="020F0502020204030204" pitchFamily="34" charset="0"/>
                <a:cs typeface="Times New Roman" panose="02020603050405020304" pitchFamily="18" charset="0"/>
              </a:rPr>
              <a:t>Expected passengers to be four times 560 million by 2037.</a:t>
            </a:r>
            <a:endParaRPr kumimoji="0" lang="en-IN" sz="2000" b="1" u="none" strike="noStrike" kern="1200" cap="none" spc="0" normalizeH="0" baseline="0" noProof="0" dirty="0">
              <a:ln>
                <a:noFill/>
              </a:ln>
              <a:solidFill>
                <a:prstClr val="black"/>
              </a:solidFill>
              <a:effectLst/>
              <a:uLnTx/>
              <a:uFillTx/>
              <a:latin typeface="Bahnschrift Condensed" panose="020B0502040204020203"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3" name="TextBox 2">
            <a:extLst>
              <a:ext uri="{FF2B5EF4-FFF2-40B4-BE49-F238E27FC236}">
                <a16:creationId xmlns:a16="http://schemas.microsoft.com/office/drawing/2014/main" id="{2D0D2925-3B5F-3495-98D8-CCD521C8E5C3}"/>
              </a:ext>
            </a:extLst>
          </p:cNvPr>
          <p:cNvSpPr txBox="1"/>
          <p:nvPr/>
        </p:nvSpPr>
        <p:spPr>
          <a:xfrm>
            <a:off x="8057477" y="118769"/>
            <a:ext cx="534692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C00000"/>
                </a:solidFill>
                <a:effectLst/>
                <a:uLnTx/>
                <a:uFillTx/>
                <a:latin typeface="Gill Sans MT" panose="020B0502020104020203"/>
                <a:ea typeface="+mn-ea"/>
                <a:cs typeface="+mn-cs"/>
              </a:rPr>
              <a:t>Market Size And Growth Estimation</a:t>
            </a:r>
          </a:p>
        </p:txBody>
      </p:sp>
      <p:sp>
        <p:nvSpPr>
          <p:cNvPr id="6" name="Slide Number Placeholder 5">
            <a:extLst>
              <a:ext uri="{FF2B5EF4-FFF2-40B4-BE49-F238E27FC236}">
                <a16:creationId xmlns:a16="http://schemas.microsoft.com/office/drawing/2014/main" id="{A9892CB4-EDBA-EDD4-7FEB-E2447D711605}"/>
              </a:ext>
            </a:extLst>
          </p:cNvPr>
          <p:cNvSpPr>
            <a:spLocks noGrp="1"/>
          </p:cNvSpPr>
          <p:nvPr>
            <p:ph type="sldNum" sz="quarter" idx="12"/>
          </p:nvPr>
        </p:nvSpPr>
        <p:spPr/>
        <p:txBody>
          <a:bodyPr/>
          <a:lstStyle/>
          <a:p>
            <a:fld id="{E032F36B-32A1-404A-81CD-56379E3C26CA}" type="slidenum">
              <a:rPr lang="en-US" smtClean="0"/>
              <a:t>17</a:t>
            </a:fld>
            <a:endParaRPr lang="en-US"/>
          </a:p>
        </p:txBody>
      </p:sp>
      <p:graphicFrame>
        <p:nvGraphicFramePr>
          <p:cNvPr id="7" name="Content Placeholder 3">
            <a:extLst>
              <a:ext uri="{FF2B5EF4-FFF2-40B4-BE49-F238E27FC236}">
                <a16:creationId xmlns:a16="http://schemas.microsoft.com/office/drawing/2014/main" id="{B43F8F1E-0E91-3045-AD08-13737428757C}"/>
              </a:ext>
            </a:extLst>
          </p:cNvPr>
          <p:cNvGraphicFramePr>
            <a:graphicFrameLocks/>
          </p:cNvGraphicFramePr>
          <p:nvPr>
            <p:extLst>
              <p:ext uri="{D42A27DB-BD31-4B8C-83A1-F6EECF244321}">
                <p14:modId xmlns:p14="http://schemas.microsoft.com/office/powerpoint/2010/main" val="30696108"/>
              </p:ext>
            </p:extLst>
          </p:nvPr>
        </p:nvGraphicFramePr>
        <p:xfrm>
          <a:off x="6395722" y="3763008"/>
          <a:ext cx="5595419" cy="28766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9187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7159-640E-B3B9-C5E7-CEABD7606F6E}"/>
              </a:ext>
            </a:extLst>
          </p:cNvPr>
          <p:cNvSpPr>
            <a:spLocks noGrp="1"/>
          </p:cNvSpPr>
          <p:nvPr>
            <p:ph type="title"/>
          </p:nvPr>
        </p:nvSpPr>
        <p:spPr>
          <a:xfrm>
            <a:off x="341350" y="472646"/>
            <a:ext cx="11029616" cy="1414683"/>
          </a:xfrm>
        </p:spPr>
        <p:txBody>
          <a:bodyPr/>
          <a:lstStyle/>
          <a:p>
            <a:r>
              <a:rPr lang="en-IN" b="1" dirty="0">
                <a:solidFill>
                  <a:schemeClr val="accent2">
                    <a:lumMod val="75000"/>
                  </a:schemeClr>
                </a:solidFill>
              </a:rPr>
              <a:t>Passenger distribution among different City's</a:t>
            </a:r>
          </a:p>
        </p:txBody>
      </p:sp>
      <p:pic>
        <p:nvPicPr>
          <p:cNvPr id="3" name="Content Placeholder 2">
            <a:extLst>
              <a:ext uri="{FF2B5EF4-FFF2-40B4-BE49-F238E27FC236}">
                <a16:creationId xmlns:a16="http://schemas.microsoft.com/office/drawing/2014/main" id="{442CE445-6617-498B-302D-84550F612F01}"/>
              </a:ext>
            </a:extLst>
          </p:cNvPr>
          <p:cNvPicPr>
            <a:picLocks noGrp="1" noChangeAspect="1"/>
          </p:cNvPicPr>
          <p:nvPr>
            <p:ph idx="1"/>
          </p:nvPr>
        </p:nvPicPr>
        <p:blipFill rotWithShape="1">
          <a:blip r:embed="rId2"/>
          <a:srcRect l="42639" t="22109" r="820" b="12686"/>
          <a:stretch/>
        </p:blipFill>
        <p:spPr bwMode="auto">
          <a:xfrm>
            <a:off x="581192" y="1918740"/>
            <a:ext cx="5216577" cy="3960774"/>
          </a:xfrm>
          <a:prstGeom prst="rect">
            <a:avLst/>
          </a:prstGeom>
          <a:ln>
            <a:noFill/>
          </a:ln>
          <a:extLst>
            <a:ext uri="{53640926-AAD7-44D8-BBD7-CCE9431645EC}">
              <a14:shadowObscured xmlns:a14="http://schemas.microsoft.com/office/drawing/2010/main"/>
            </a:ext>
          </a:extLst>
        </p:spPr>
      </p:pic>
      <p:graphicFrame>
        <p:nvGraphicFramePr>
          <p:cNvPr id="8" name="Table 7">
            <a:extLst>
              <a:ext uri="{FF2B5EF4-FFF2-40B4-BE49-F238E27FC236}">
                <a16:creationId xmlns:a16="http://schemas.microsoft.com/office/drawing/2014/main" id="{C35BA076-C26C-2AD6-0D3A-5407B4D629EB}"/>
              </a:ext>
            </a:extLst>
          </p:cNvPr>
          <p:cNvGraphicFramePr>
            <a:graphicFrameLocks noGrp="1"/>
          </p:cNvGraphicFramePr>
          <p:nvPr>
            <p:extLst>
              <p:ext uri="{D42A27DB-BD31-4B8C-83A1-F6EECF244321}">
                <p14:modId xmlns:p14="http://schemas.microsoft.com/office/powerpoint/2010/main" val="2240572033"/>
              </p:ext>
            </p:extLst>
          </p:nvPr>
        </p:nvGraphicFramePr>
        <p:xfrm>
          <a:off x="5856158" y="1887329"/>
          <a:ext cx="5754649" cy="3992185"/>
        </p:xfrm>
        <a:graphic>
          <a:graphicData uri="http://schemas.openxmlformats.org/drawingml/2006/table">
            <a:tbl>
              <a:tblPr firstRow="1" firstCol="1" bandRow="1">
                <a:tableStyleId>{5C22544A-7EE6-4342-B048-85BDC9FD1C3A}</a:tableStyleId>
              </a:tblPr>
              <a:tblGrid>
                <a:gridCol w="424721">
                  <a:extLst>
                    <a:ext uri="{9D8B030D-6E8A-4147-A177-3AD203B41FA5}">
                      <a16:colId xmlns:a16="http://schemas.microsoft.com/office/drawing/2014/main" val="919581341"/>
                    </a:ext>
                  </a:extLst>
                </a:gridCol>
                <a:gridCol w="1476017">
                  <a:extLst>
                    <a:ext uri="{9D8B030D-6E8A-4147-A177-3AD203B41FA5}">
                      <a16:colId xmlns:a16="http://schemas.microsoft.com/office/drawing/2014/main" val="2216141265"/>
                    </a:ext>
                  </a:extLst>
                </a:gridCol>
                <a:gridCol w="1900739">
                  <a:extLst>
                    <a:ext uri="{9D8B030D-6E8A-4147-A177-3AD203B41FA5}">
                      <a16:colId xmlns:a16="http://schemas.microsoft.com/office/drawing/2014/main" val="3504004305"/>
                    </a:ext>
                  </a:extLst>
                </a:gridCol>
                <a:gridCol w="694752">
                  <a:extLst>
                    <a:ext uri="{9D8B030D-6E8A-4147-A177-3AD203B41FA5}">
                      <a16:colId xmlns:a16="http://schemas.microsoft.com/office/drawing/2014/main" val="643054983"/>
                    </a:ext>
                  </a:extLst>
                </a:gridCol>
                <a:gridCol w="629210">
                  <a:extLst>
                    <a:ext uri="{9D8B030D-6E8A-4147-A177-3AD203B41FA5}">
                      <a16:colId xmlns:a16="http://schemas.microsoft.com/office/drawing/2014/main" val="2705685946"/>
                    </a:ext>
                  </a:extLst>
                </a:gridCol>
                <a:gridCol w="629210">
                  <a:extLst>
                    <a:ext uri="{9D8B030D-6E8A-4147-A177-3AD203B41FA5}">
                      <a16:colId xmlns:a16="http://schemas.microsoft.com/office/drawing/2014/main" val="996181273"/>
                    </a:ext>
                  </a:extLst>
                </a:gridCol>
              </a:tblGrid>
              <a:tr h="433810">
                <a:tc>
                  <a:txBody>
                    <a:bodyPr/>
                    <a:lstStyle/>
                    <a:p>
                      <a:pPr algn="ctr">
                        <a:lnSpc>
                          <a:spcPct val="107000"/>
                        </a:lnSpc>
                        <a:spcAft>
                          <a:spcPts val="800"/>
                        </a:spcAft>
                      </a:pPr>
                      <a:r>
                        <a:rPr lang="en-IN" sz="800">
                          <a:effectLst/>
                        </a:rPr>
                        <a:t>Rank</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ctr">
                        <a:lnSpc>
                          <a:spcPct val="107000"/>
                        </a:lnSpc>
                        <a:spcAft>
                          <a:spcPts val="800"/>
                        </a:spcAft>
                      </a:pPr>
                      <a:r>
                        <a:rPr lang="en-IN" sz="800" dirty="0">
                          <a:effectLst/>
                        </a:rPr>
                        <a:t>City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ctr">
                        <a:lnSpc>
                          <a:spcPct val="107000"/>
                        </a:lnSpc>
                        <a:spcAft>
                          <a:spcPts val="800"/>
                        </a:spcAft>
                      </a:pPr>
                      <a:r>
                        <a:rPr lang="en-IN" sz="800">
                          <a:effectLst/>
                        </a:rPr>
                        <a:t>State/UT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ctr">
                        <a:lnSpc>
                          <a:spcPct val="107000"/>
                        </a:lnSpc>
                        <a:spcAft>
                          <a:spcPts val="800"/>
                        </a:spcAft>
                      </a:pPr>
                      <a:r>
                        <a:rPr lang="en-IN" sz="800">
                          <a:effectLst/>
                        </a:rPr>
                        <a:t>IATA Code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ctr">
                        <a:lnSpc>
                          <a:spcPct val="107000"/>
                        </a:lnSpc>
                        <a:spcAft>
                          <a:spcPts val="800"/>
                        </a:spcAft>
                      </a:pPr>
                      <a:r>
                        <a:rPr lang="en-IN" sz="800">
                          <a:effectLst/>
                        </a:rPr>
                        <a:t>Passengers FY 2021–22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ctr">
                        <a:lnSpc>
                          <a:spcPct val="107000"/>
                        </a:lnSpc>
                        <a:spcAft>
                          <a:spcPts val="800"/>
                        </a:spcAft>
                      </a:pPr>
                      <a:r>
                        <a:rPr lang="en-IN" sz="800">
                          <a:effectLst/>
                        </a:rPr>
                        <a:t>Passengers FY 2020–21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extLst>
                  <a:ext uri="{0D108BD9-81ED-4DB2-BD59-A6C34878D82A}">
                    <a16:rowId xmlns:a16="http://schemas.microsoft.com/office/drawing/2014/main" val="1385559664"/>
                  </a:ext>
                </a:extLst>
              </a:tr>
              <a:tr h="286845">
                <a:tc>
                  <a:txBody>
                    <a:bodyPr/>
                    <a:lstStyle/>
                    <a:p>
                      <a:pPr algn="r">
                        <a:lnSpc>
                          <a:spcPct val="107000"/>
                        </a:lnSpc>
                        <a:spcAft>
                          <a:spcPts val="800"/>
                        </a:spcAft>
                      </a:pPr>
                      <a:r>
                        <a:rPr lang="en-IN" sz="8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nSpc>
                          <a:spcPct val="107000"/>
                        </a:lnSpc>
                        <a:spcAft>
                          <a:spcPts val="800"/>
                        </a:spcAft>
                      </a:pPr>
                      <a:r>
                        <a:rPr lang="en-IN" sz="1100">
                          <a:effectLst/>
                        </a:rPr>
                        <a:t>New Delhi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1100">
                          <a:effectLst/>
                        </a:rPr>
                        <a:t>Delhi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800">
                          <a:effectLst/>
                        </a:rPr>
                        <a:t>DEL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3,93,39,998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2,25,83,736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extLst>
                  <a:ext uri="{0D108BD9-81ED-4DB2-BD59-A6C34878D82A}">
                    <a16:rowId xmlns:a16="http://schemas.microsoft.com/office/drawing/2014/main" val="1145299171"/>
                  </a:ext>
                </a:extLst>
              </a:tr>
              <a:tr h="286845">
                <a:tc>
                  <a:txBody>
                    <a:bodyPr/>
                    <a:lstStyle/>
                    <a:p>
                      <a:pPr algn="r">
                        <a:lnSpc>
                          <a:spcPct val="107000"/>
                        </a:lnSpc>
                        <a:spcAft>
                          <a:spcPts val="800"/>
                        </a:spcAft>
                      </a:pPr>
                      <a:r>
                        <a:rPr lang="en-IN" sz="8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nSpc>
                          <a:spcPct val="107000"/>
                        </a:lnSpc>
                        <a:spcAft>
                          <a:spcPts val="800"/>
                        </a:spcAft>
                      </a:pPr>
                      <a:r>
                        <a:rPr lang="en-IN" sz="1100">
                          <a:effectLst/>
                        </a:rPr>
                        <a:t>Mumbai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1100">
                          <a:effectLst/>
                        </a:rPr>
                        <a:t>Maharashtra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800">
                          <a:effectLst/>
                        </a:rPr>
                        <a:t>BOM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2,17,47,892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1,10,54,811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extLst>
                  <a:ext uri="{0D108BD9-81ED-4DB2-BD59-A6C34878D82A}">
                    <a16:rowId xmlns:a16="http://schemas.microsoft.com/office/drawing/2014/main" val="312884368"/>
                  </a:ext>
                </a:extLst>
              </a:tr>
              <a:tr h="286845">
                <a:tc>
                  <a:txBody>
                    <a:bodyPr/>
                    <a:lstStyle/>
                    <a:p>
                      <a:pPr algn="r">
                        <a:lnSpc>
                          <a:spcPct val="107000"/>
                        </a:lnSpc>
                        <a:spcAft>
                          <a:spcPts val="800"/>
                        </a:spcAft>
                      </a:pPr>
                      <a:r>
                        <a:rPr lang="en-IN" sz="8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nSpc>
                          <a:spcPct val="107000"/>
                        </a:lnSpc>
                        <a:spcAft>
                          <a:spcPts val="800"/>
                        </a:spcAft>
                      </a:pPr>
                      <a:r>
                        <a:rPr lang="en-IN" sz="1100">
                          <a:effectLst/>
                        </a:rPr>
                        <a:t>Bengaluru</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1100">
                          <a:effectLst/>
                        </a:rPr>
                        <a:t>Karnataka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800">
                          <a:effectLst/>
                        </a:rPr>
                        <a:t>BLR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1,62,87,097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1,09,14,194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extLst>
                  <a:ext uri="{0D108BD9-81ED-4DB2-BD59-A6C34878D82A}">
                    <a16:rowId xmlns:a16="http://schemas.microsoft.com/office/drawing/2014/main" val="1745619998"/>
                  </a:ext>
                </a:extLst>
              </a:tr>
              <a:tr h="286845">
                <a:tc>
                  <a:txBody>
                    <a:bodyPr/>
                    <a:lstStyle/>
                    <a:p>
                      <a:pPr algn="r">
                        <a:lnSpc>
                          <a:spcPct val="107000"/>
                        </a:lnSpc>
                        <a:spcAft>
                          <a:spcPts val="800"/>
                        </a:spcAft>
                      </a:pPr>
                      <a:r>
                        <a:rPr lang="en-IN" sz="8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nSpc>
                          <a:spcPct val="107000"/>
                        </a:lnSpc>
                        <a:spcAft>
                          <a:spcPts val="800"/>
                        </a:spcAft>
                      </a:pPr>
                      <a:r>
                        <a:rPr lang="en-IN" sz="1100">
                          <a:effectLst/>
                        </a:rPr>
                        <a:t>Hyderabad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1100">
                          <a:effectLst/>
                        </a:rPr>
                        <a:t>Telangana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800">
                          <a:effectLst/>
                        </a:rPr>
                        <a:t>HYD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1,24,29,796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80,48,248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extLst>
                  <a:ext uri="{0D108BD9-81ED-4DB2-BD59-A6C34878D82A}">
                    <a16:rowId xmlns:a16="http://schemas.microsoft.com/office/drawing/2014/main" val="987560336"/>
                  </a:ext>
                </a:extLst>
              </a:tr>
              <a:tr h="286845">
                <a:tc>
                  <a:txBody>
                    <a:bodyPr/>
                    <a:lstStyle/>
                    <a:p>
                      <a:pPr algn="r">
                        <a:lnSpc>
                          <a:spcPct val="107000"/>
                        </a:lnSpc>
                        <a:spcAft>
                          <a:spcPts val="800"/>
                        </a:spcAft>
                      </a:pPr>
                      <a:r>
                        <a:rPr lang="en-IN" sz="8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nSpc>
                          <a:spcPct val="107000"/>
                        </a:lnSpc>
                        <a:spcAft>
                          <a:spcPts val="800"/>
                        </a:spcAft>
                      </a:pPr>
                      <a:r>
                        <a:rPr lang="en-IN" sz="1100">
                          <a:effectLst/>
                        </a:rPr>
                        <a:t>Kolkata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1100">
                          <a:effectLst/>
                        </a:rPr>
                        <a:t>West Bengal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800">
                          <a:effectLst/>
                        </a:rPr>
                        <a:t>CCU</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1,10,36,108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77,28,906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extLst>
                  <a:ext uri="{0D108BD9-81ED-4DB2-BD59-A6C34878D82A}">
                    <a16:rowId xmlns:a16="http://schemas.microsoft.com/office/drawing/2014/main" val="86136443"/>
                  </a:ext>
                </a:extLst>
              </a:tr>
              <a:tr h="212415">
                <a:tc>
                  <a:txBody>
                    <a:bodyPr/>
                    <a:lstStyle/>
                    <a:p>
                      <a:pPr algn="r">
                        <a:lnSpc>
                          <a:spcPct val="107000"/>
                        </a:lnSpc>
                        <a:spcAft>
                          <a:spcPts val="800"/>
                        </a:spcAft>
                      </a:pPr>
                      <a:r>
                        <a:rPr lang="en-IN" sz="800">
                          <a:effectLst/>
                        </a:rPr>
                        <a:t>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nSpc>
                          <a:spcPct val="107000"/>
                        </a:lnSpc>
                        <a:spcAft>
                          <a:spcPts val="800"/>
                        </a:spcAft>
                      </a:pPr>
                      <a:r>
                        <a:rPr lang="en-IN" sz="1100">
                          <a:effectLst/>
                        </a:rPr>
                        <a:t>Chennai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1100">
                          <a:effectLst/>
                        </a:rPr>
                        <a:t>Tamil Nadu</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800">
                          <a:effectLst/>
                        </a:rPr>
                        <a:t>MAA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95,33,301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54,95,707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extLst>
                  <a:ext uri="{0D108BD9-81ED-4DB2-BD59-A6C34878D82A}">
                    <a16:rowId xmlns:a16="http://schemas.microsoft.com/office/drawing/2014/main" val="1623330903"/>
                  </a:ext>
                </a:extLst>
              </a:tr>
              <a:tr h="212415">
                <a:tc>
                  <a:txBody>
                    <a:bodyPr/>
                    <a:lstStyle/>
                    <a:p>
                      <a:pPr algn="r">
                        <a:lnSpc>
                          <a:spcPct val="107000"/>
                        </a:lnSpc>
                        <a:spcAft>
                          <a:spcPts val="800"/>
                        </a:spcAft>
                      </a:pPr>
                      <a:r>
                        <a:rPr lang="en-IN" sz="800">
                          <a:effectLst/>
                        </a:rPr>
                        <a:t>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nSpc>
                          <a:spcPct val="107000"/>
                        </a:lnSpc>
                        <a:spcAft>
                          <a:spcPts val="800"/>
                        </a:spcAft>
                      </a:pPr>
                      <a:r>
                        <a:rPr lang="en-IN" sz="1100">
                          <a:effectLst/>
                        </a:rPr>
                        <a:t>Ahmedabad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1100">
                          <a:effectLst/>
                        </a:rPr>
                        <a:t>Gujarat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800">
                          <a:effectLst/>
                        </a:rPr>
                        <a:t>AMD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56,70,896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36,42,413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extLst>
                  <a:ext uri="{0D108BD9-81ED-4DB2-BD59-A6C34878D82A}">
                    <a16:rowId xmlns:a16="http://schemas.microsoft.com/office/drawing/2014/main" val="3468947816"/>
                  </a:ext>
                </a:extLst>
              </a:tr>
              <a:tr h="212415">
                <a:tc>
                  <a:txBody>
                    <a:bodyPr/>
                    <a:lstStyle/>
                    <a:p>
                      <a:pPr algn="r">
                        <a:lnSpc>
                          <a:spcPct val="107000"/>
                        </a:lnSpc>
                        <a:spcAft>
                          <a:spcPts val="800"/>
                        </a:spcAft>
                      </a:pPr>
                      <a:r>
                        <a:rPr lang="en-IN" sz="800">
                          <a:effectLst/>
                        </a:rPr>
                        <a:t>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nSpc>
                          <a:spcPct val="107000"/>
                        </a:lnSpc>
                        <a:spcAft>
                          <a:spcPts val="800"/>
                        </a:spcAft>
                      </a:pPr>
                      <a:r>
                        <a:rPr lang="en-IN" sz="1100">
                          <a:effectLst/>
                        </a:rPr>
                        <a:t>Dabolim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1100">
                          <a:effectLst/>
                        </a:rPr>
                        <a:t>Goa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800">
                          <a:effectLst/>
                        </a:rPr>
                        <a:t>GOI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52,38,051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28,90,545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extLst>
                  <a:ext uri="{0D108BD9-81ED-4DB2-BD59-A6C34878D82A}">
                    <a16:rowId xmlns:a16="http://schemas.microsoft.com/office/drawing/2014/main" val="3668059978"/>
                  </a:ext>
                </a:extLst>
              </a:tr>
              <a:tr h="212415">
                <a:tc>
                  <a:txBody>
                    <a:bodyPr/>
                    <a:lstStyle/>
                    <a:p>
                      <a:pPr algn="r">
                        <a:lnSpc>
                          <a:spcPct val="107000"/>
                        </a:lnSpc>
                        <a:spcAft>
                          <a:spcPts val="800"/>
                        </a:spcAft>
                      </a:pPr>
                      <a:r>
                        <a:rPr lang="en-IN" sz="800">
                          <a:effectLst/>
                        </a:rPr>
                        <a:t>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nSpc>
                          <a:spcPct val="107000"/>
                        </a:lnSpc>
                        <a:spcAft>
                          <a:spcPts val="800"/>
                        </a:spcAft>
                      </a:pPr>
                      <a:r>
                        <a:rPr lang="en-IN" sz="1100">
                          <a:effectLst/>
                        </a:rPr>
                        <a:t>Kochi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1100">
                          <a:effectLst/>
                        </a:rPr>
                        <a:t>Kerala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800">
                          <a:effectLst/>
                        </a:rPr>
                        <a:t>COK</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47,17,777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24,58,458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extLst>
                  <a:ext uri="{0D108BD9-81ED-4DB2-BD59-A6C34878D82A}">
                    <a16:rowId xmlns:a16="http://schemas.microsoft.com/office/drawing/2014/main" val="2029376741"/>
                  </a:ext>
                </a:extLst>
              </a:tr>
              <a:tr h="212415">
                <a:tc>
                  <a:txBody>
                    <a:bodyPr/>
                    <a:lstStyle/>
                    <a:p>
                      <a:pPr algn="r">
                        <a:lnSpc>
                          <a:spcPct val="107000"/>
                        </a:lnSpc>
                        <a:spcAft>
                          <a:spcPts val="800"/>
                        </a:spcAft>
                      </a:pPr>
                      <a:r>
                        <a:rPr lang="en-IN" sz="800">
                          <a:effectLst/>
                        </a:rPr>
                        <a:t>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nSpc>
                          <a:spcPct val="107000"/>
                        </a:lnSpc>
                        <a:spcAft>
                          <a:spcPts val="800"/>
                        </a:spcAft>
                      </a:pPr>
                      <a:r>
                        <a:rPr lang="en-IN" sz="1100">
                          <a:effectLst/>
                        </a:rPr>
                        <a:t>Pune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1100">
                          <a:effectLst/>
                        </a:rPr>
                        <a:t>Maharashtra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800">
                          <a:effectLst/>
                        </a:rPr>
                        <a:t>PNQ</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37,13,491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21,37,859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extLst>
                  <a:ext uri="{0D108BD9-81ED-4DB2-BD59-A6C34878D82A}">
                    <a16:rowId xmlns:a16="http://schemas.microsoft.com/office/drawing/2014/main" val="2053578770"/>
                  </a:ext>
                </a:extLst>
              </a:tr>
              <a:tr h="212415">
                <a:tc>
                  <a:txBody>
                    <a:bodyPr/>
                    <a:lstStyle/>
                    <a:p>
                      <a:pPr algn="r">
                        <a:lnSpc>
                          <a:spcPct val="107000"/>
                        </a:lnSpc>
                        <a:spcAft>
                          <a:spcPts val="800"/>
                        </a:spcAft>
                      </a:pPr>
                      <a:r>
                        <a:rPr lang="en-IN" sz="800">
                          <a:effectLst/>
                        </a:rPr>
                        <a:t>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nSpc>
                          <a:spcPct val="107000"/>
                        </a:lnSpc>
                        <a:spcAft>
                          <a:spcPts val="800"/>
                        </a:spcAft>
                      </a:pPr>
                      <a:r>
                        <a:rPr lang="en-IN" sz="1100">
                          <a:effectLst/>
                        </a:rPr>
                        <a:t>Lucknow</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1100">
                          <a:effectLst/>
                        </a:rPr>
                        <a:t>Uttar Pradesh</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800">
                          <a:effectLst/>
                        </a:rPr>
                        <a:t>LKO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33,03,960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24,41,037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extLst>
                  <a:ext uri="{0D108BD9-81ED-4DB2-BD59-A6C34878D82A}">
                    <a16:rowId xmlns:a16="http://schemas.microsoft.com/office/drawing/2014/main" val="270391308"/>
                  </a:ext>
                </a:extLst>
              </a:tr>
              <a:tr h="212415">
                <a:tc>
                  <a:txBody>
                    <a:bodyPr/>
                    <a:lstStyle/>
                    <a:p>
                      <a:pPr algn="r">
                        <a:lnSpc>
                          <a:spcPct val="107000"/>
                        </a:lnSpc>
                        <a:spcAft>
                          <a:spcPts val="800"/>
                        </a:spcAft>
                      </a:pPr>
                      <a:r>
                        <a:rPr lang="en-IN" sz="800">
                          <a:effectLst/>
                        </a:rPr>
                        <a:t>12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nSpc>
                          <a:spcPct val="107000"/>
                        </a:lnSpc>
                        <a:spcAft>
                          <a:spcPts val="800"/>
                        </a:spcAft>
                      </a:pPr>
                      <a:r>
                        <a:rPr lang="en-IN" sz="1100">
                          <a:effectLst/>
                        </a:rPr>
                        <a:t>Srinagar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1100">
                          <a:effectLst/>
                        </a:rPr>
                        <a:t>Jammu and Kashmir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800">
                          <a:effectLst/>
                        </a:rPr>
                        <a:t>SXR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31,58,400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dirty="0">
                          <a:effectLst/>
                        </a:rPr>
                        <a:t>18,02,904</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extLst>
                  <a:ext uri="{0D108BD9-81ED-4DB2-BD59-A6C34878D82A}">
                    <a16:rowId xmlns:a16="http://schemas.microsoft.com/office/drawing/2014/main" val="1927816064"/>
                  </a:ext>
                </a:extLst>
              </a:tr>
              <a:tr h="212415">
                <a:tc>
                  <a:txBody>
                    <a:bodyPr/>
                    <a:lstStyle/>
                    <a:p>
                      <a:pPr algn="r">
                        <a:lnSpc>
                          <a:spcPct val="107000"/>
                        </a:lnSpc>
                        <a:spcAft>
                          <a:spcPts val="800"/>
                        </a:spcAft>
                      </a:pPr>
                      <a:r>
                        <a:rPr lang="en-IN" sz="800">
                          <a:effectLst/>
                        </a:rPr>
                        <a:t>13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nSpc>
                          <a:spcPct val="107000"/>
                        </a:lnSpc>
                        <a:spcAft>
                          <a:spcPts val="800"/>
                        </a:spcAft>
                      </a:pPr>
                      <a:r>
                        <a:rPr lang="en-IN" sz="1100">
                          <a:effectLst/>
                        </a:rPr>
                        <a:t>Guwahati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1100">
                          <a:effectLst/>
                        </a:rPr>
                        <a:t>Assam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800">
                          <a:effectLst/>
                        </a:rPr>
                        <a:t>GAU</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31,48,956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21,89,135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extLst>
                  <a:ext uri="{0D108BD9-81ED-4DB2-BD59-A6C34878D82A}">
                    <a16:rowId xmlns:a16="http://schemas.microsoft.com/office/drawing/2014/main" val="2275566846"/>
                  </a:ext>
                </a:extLst>
              </a:tr>
              <a:tr h="212415">
                <a:tc>
                  <a:txBody>
                    <a:bodyPr/>
                    <a:lstStyle/>
                    <a:p>
                      <a:pPr algn="r">
                        <a:lnSpc>
                          <a:spcPct val="107000"/>
                        </a:lnSpc>
                        <a:spcAft>
                          <a:spcPts val="800"/>
                        </a:spcAft>
                      </a:pPr>
                      <a:r>
                        <a:rPr lang="en-IN" sz="800">
                          <a:effectLst/>
                        </a:rPr>
                        <a:t>14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nSpc>
                          <a:spcPct val="107000"/>
                        </a:lnSpc>
                        <a:spcAft>
                          <a:spcPts val="800"/>
                        </a:spcAft>
                      </a:pPr>
                      <a:r>
                        <a:rPr lang="en-IN" sz="1100">
                          <a:effectLst/>
                        </a:rPr>
                        <a:t>Patna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1100">
                          <a:effectLst/>
                        </a:rPr>
                        <a:t>Bihar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800">
                          <a:effectLst/>
                        </a:rPr>
                        <a:t>PAT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29,67,681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27,10,000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extLst>
                  <a:ext uri="{0D108BD9-81ED-4DB2-BD59-A6C34878D82A}">
                    <a16:rowId xmlns:a16="http://schemas.microsoft.com/office/drawing/2014/main" val="2373068614"/>
                  </a:ext>
                </a:extLst>
              </a:tr>
              <a:tr h="212415">
                <a:tc>
                  <a:txBody>
                    <a:bodyPr/>
                    <a:lstStyle/>
                    <a:p>
                      <a:pPr algn="r">
                        <a:lnSpc>
                          <a:spcPct val="107000"/>
                        </a:lnSpc>
                        <a:spcAft>
                          <a:spcPts val="800"/>
                        </a:spcAft>
                      </a:pPr>
                      <a:r>
                        <a:rPr lang="en-IN" sz="800">
                          <a:effectLst/>
                        </a:rPr>
                        <a:t>15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nSpc>
                          <a:spcPct val="107000"/>
                        </a:lnSpc>
                        <a:spcAft>
                          <a:spcPts val="800"/>
                        </a:spcAft>
                      </a:pPr>
                      <a:r>
                        <a:rPr lang="en-IN" sz="1100">
                          <a:effectLst/>
                        </a:rPr>
                        <a:t>Jaipur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1100">
                          <a:effectLst/>
                        </a:rPr>
                        <a:t>Rajasthan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800">
                          <a:effectLst/>
                        </a:rPr>
                        <a:t>JAI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29,43,171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dirty="0">
                          <a:effectLst/>
                        </a:rPr>
                        <a:t>18,50,187</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extLst>
                  <a:ext uri="{0D108BD9-81ED-4DB2-BD59-A6C34878D82A}">
                    <a16:rowId xmlns:a16="http://schemas.microsoft.com/office/drawing/2014/main" val="4084820998"/>
                  </a:ext>
                </a:extLst>
              </a:tr>
            </a:tbl>
          </a:graphicData>
        </a:graphic>
      </p:graphicFrame>
      <p:sp>
        <p:nvSpPr>
          <p:cNvPr id="4" name="TextBox 3">
            <a:extLst>
              <a:ext uri="{FF2B5EF4-FFF2-40B4-BE49-F238E27FC236}">
                <a16:creationId xmlns:a16="http://schemas.microsoft.com/office/drawing/2014/main" id="{FD4519D8-4C00-7526-4216-F2D0AD0385D1}"/>
              </a:ext>
            </a:extLst>
          </p:cNvPr>
          <p:cNvSpPr txBox="1"/>
          <p:nvPr/>
        </p:nvSpPr>
        <p:spPr>
          <a:xfrm>
            <a:off x="581192" y="5966080"/>
            <a:ext cx="11430000"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C00000"/>
                </a:solidFill>
                <a:effectLst/>
                <a:uLnTx/>
                <a:uFillTx/>
                <a:latin typeface="Gill Sans MT" panose="020B0502020104020203"/>
                <a:ea typeface="+mn-ea"/>
                <a:cs typeface="+mn-cs"/>
              </a:rPr>
              <a:t>Target </a:t>
            </a:r>
            <a:r>
              <a:rPr kumimoji="0" lang="en-IN" sz="1800" b="1" i="0" u="none" strike="noStrike" kern="1200" cap="none" spc="0" normalizeH="0" baseline="0" noProof="0" dirty="0">
                <a:ln>
                  <a:noFill/>
                </a:ln>
                <a:solidFill>
                  <a:prstClr val="black"/>
                </a:solidFill>
                <a:effectLst/>
                <a:uLnTx/>
                <a:uFillTx/>
                <a:latin typeface="Gill Sans MT" panose="020B0502020104020203"/>
                <a:ea typeface="+mn-ea"/>
                <a:cs typeface="+mn-cs"/>
              </a:rPr>
              <a:t>:- Top 5 cities in the table contribute 65% of the domestic passenger.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Gill Sans MT" panose="020B0502020104020203"/>
                <a:ea typeface="Times New Roman" panose="02020603050405020304" pitchFamily="18" charset="0"/>
                <a:cs typeface="+mn-cs"/>
              </a:rPr>
              <a:t>               Delhi, Mumbai, Bengaluru, and Hyderabad are having 70% cargo Volume</a:t>
            </a:r>
            <a:r>
              <a:rPr kumimoji="0" lang="en-IN" sz="1800" b="0" i="0" u="none" strike="noStrike" kern="1200" cap="none" spc="0" normalizeH="0" baseline="0" noProof="0" dirty="0">
                <a:ln>
                  <a:noFill/>
                </a:ln>
                <a:solidFill>
                  <a:prstClr val="black"/>
                </a:solidFill>
                <a:effectLst/>
                <a:uLnTx/>
                <a:uFillTx/>
                <a:latin typeface="Gill Sans MT" panose="020B0502020104020203"/>
                <a:ea typeface="Times New Roman" panose="02020603050405020304" pitchFamily="18" charset="0"/>
                <a:cs typeface="+mn-cs"/>
              </a:rPr>
              <a:t>.</a:t>
            </a:r>
            <a:endPar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rPr>
              <a:t> </a:t>
            </a:r>
          </a:p>
        </p:txBody>
      </p:sp>
      <p:sp>
        <p:nvSpPr>
          <p:cNvPr id="5" name="TextBox 4">
            <a:extLst>
              <a:ext uri="{FF2B5EF4-FFF2-40B4-BE49-F238E27FC236}">
                <a16:creationId xmlns:a16="http://schemas.microsoft.com/office/drawing/2014/main" id="{B6005456-4828-3BF8-FB53-4BA531862F96}"/>
              </a:ext>
            </a:extLst>
          </p:cNvPr>
          <p:cNvSpPr txBox="1"/>
          <p:nvPr/>
        </p:nvSpPr>
        <p:spPr>
          <a:xfrm>
            <a:off x="6096000" y="86061"/>
            <a:ext cx="569438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C00000"/>
                </a:solidFill>
                <a:effectLst/>
                <a:uLnTx/>
                <a:uFillTx/>
                <a:latin typeface="Gill Sans MT" panose="020B0502020104020203"/>
                <a:ea typeface="+mn-ea"/>
                <a:cs typeface="+mn-cs"/>
              </a:rPr>
              <a:t>Market entry framework:-Geography/Demographic</a:t>
            </a:r>
          </a:p>
        </p:txBody>
      </p:sp>
      <p:sp>
        <p:nvSpPr>
          <p:cNvPr id="6" name="Slide Number Placeholder 5">
            <a:extLst>
              <a:ext uri="{FF2B5EF4-FFF2-40B4-BE49-F238E27FC236}">
                <a16:creationId xmlns:a16="http://schemas.microsoft.com/office/drawing/2014/main" id="{3E8C2439-8FD7-3D97-1F5A-086D0FE4AD4B}"/>
              </a:ext>
            </a:extLst>
          </p:cNvPr>
          <p:cNvSpPr>
            <a:spLocks noGrp="1"/>
          </p:cNvSpPr>
          <p:nvPr>
            <p:ph type="sldNum" sz="quarter" idx="12"/>
          </p:nvPr>
        </p:nvSpPr>
        <p:spPr/>
        <p:txBody>
          <a:bodyPr/>
          <a:lstStyle/>
          <a:p>
            <a:fld id="{E032F36B-32A1-404A-81CD-56379E3C26CA}" type="slidenum">
              <a:rPr lang="en-US" smtClean="0"/>
              <a:t>18</a:t>
            </a:fld>
            <a:endParaRPr lang="en-US"/>
          </a:p>
        </p:txBody>
      </p:sp>
    </p:spTree>
    <p:extLst>
      <p:ext uri="{BB962C8B-B14F-4D97-AF65-F5344CB8AC3E}">
        <p14:creationId xmlns:p14="http://schemas.microsoft.com/office/powerpoint/2010/main" val="3514468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7159-640E-B3B9-C5E7-CEABD7606F6E}"/>
              </a:ext>
            </a:extLst>
          </p:cNvPr>
          <p:cNvSpPr>
            <a:spLocks noGrp="1"/>
          </p:cNvSpPr>
          <p:nvPr>
            <p:ph type="title"/>
          </p:nvPr>
        </p:nvSpPr>
        <p:spPr>
          <a:xfrm>
            <a:off x="581192" y="702156"/>
            <a:ext cx="11029616" cy="1009686"/>
          </a:xfrm>
        </p:spPr>
        <p:txBody>
          <a:bodyPr>
            <a:normAutofit/>
          </a:bodyPr>
          <a:lstStyle/>
          <a:p>
            <a:r>
              <a:rPr lang="en-IN" b="1" dirty="0">
                <a:solidFill>
                  <a:schemeClr val="accent2">
                    <a:lumMod val="75000"/>
                  </a:schemeClr>
                </a:solidFill>
              </a:rPr>
              <a:t>Market Size Estimation</a:t>
            </a:r>
          </a:p>
        </p:txBody>
      </p:sp>
      <p:sp>
        <p:nvSpPr>
          <p:cNvPr id="5" name="Content Placeholder 4">
            <a:extLst>
              <a:ext uri="{FF2B5EF4-FFF2-40B4-BE49-F238E27FC236}">
                <a16:creationId xmlns:a16="http://schemas.microsoft.com/office/drawing/2014/main" id="{E9FD9F0F-659D-CC71-7D47-229C2AB89ADD}"/>
              </a:ext>
            </a:extLst>
          </p:cNvPr>
          <p:cNvSpPr>
            <a:spLocks noGrp="1"/>
          </p:cNvSpPr>
          <p:nvPr>
            <p:ph idx="1"/>
          </p:nvPr>
        </p:nvSpPr>
        <p:spPr>
          <a:xfrm>
            <a:off x="581192" y="2035534"/>
            <a:ext cx="11029615" cy="3999506"/>
          </a:xfrm>
        </p:spPr>
        <p:txBody>
          <a:bodyPr>
            <a:normAutofit/>
          </a:bodyPr>
          <a:lstStyle/>
          <a:p>
            <a:r>
              <a:rPr lang="en-IN" b="1" dirty="0">
                <a:solidFill>
                  <a:schemeClr val="bg1"/>
                </a:solidFill>
                <a:latin typeface="Bahnschrift Condensed" panose="020B0502040204020203" pitchFamily="34" charset="0"/>
              </a:rPr>
              <a:t>As per the Government data near about 4 lakhs of passengers daily. So, 4lakhs x 365 =14.6 crore per annum.</a:t>
            </a:r>
          </a:p>
          <a:p>
            <a:pPr marL="0" indent="0">
              <a:buNone/>
            </a:pPr>
            <a:endParaRPr lang="en-IN" b="1" dirty="0">
              <a:solidFill>
                <a:schemeClr val="bg1"/>
              </a:solidFill>
              <a:latin typeface="Bahnschrift Condensed" panose="020B0502040204020203" pitchFamily="34" charset="0"/>
            </a:endParaRPr>
          </a:p>
          <a:p>
            <a:r>
              <a:rPr lang="en-IN" b="1" dirty="0">
                <a:solidFill>
                  <a:schemeClr val="bg1"/>
                </a:solidFill>
                <a:latin typeface="Bahnschrift Condensed" panose="020B0502040204020203" pitchFamily="34" charset="0"/>
              </a:rPr>
              <a:t>As per the data 22 % growth rate of passengers per annum.</a:t>
            </a:r>
          </a:p>
          <a:p>
            <a:pPr marL="0" indent="0">
              <a:buNone/>
            </a:pPr>
            <a:endParaRPr lang="en-IN" b="1" dirty="0">
              <a:solidFill>
                <a:schemeClr val="bg1"/>
              </a:solidFill>
              <a:latin typeface="Bahnschrift Condensed" panose="020B0502040204020203" pitchFamily="34" charset="0"/>
            </a:endParaRPr>
          </a:p>
          <a:p>
            <a:r>
              <a:rPr lang="en-IN" b="1" dirty="0">
                <a:solidFill>
                  <a:schemeClr val="bg1"/>
                </a:solidFill>
                <a:latin typeface="Bahnschrift Condensed" panose="020B0502040204020203" pitchFamily="34" charset="0"/>
              </a:rPr>
              <a:t>By 5 years India reach 40 crore passengers per annum. Means in 5 years 2.75 times passenger per annum increase.</a:t>
            </a:r>
          </a:p>
          <a:p>
            <a:pPr marL="0" indent="0">
              <a:buNone/>
            </a:pPr>
            <a:endParaRPr lang="en-IN" b="1" dirty="0">
              <a:solidFill>
                <a:schemeClr val="bg1"/>
              </a:solidFill>
              <a:latin typeface="Bahnschrift Condensed" panose="020B0502040204020203" pitchFamily="34" charset="0"/>
            </a:endParaRPr>
          </a:p>
          <a:p>
            <a:r>
              <a:rPr lang="en-IN" b="1" dirty="0">
                <a:solidFill>
                  <a:schemeClr val="bg1"/>
                </a:solidFill>
                <a:latin typeface="Bahnschrift Condensed" panose="020B0502040204020203" pitchFamily="34" charset="0"/>
              </a:rPr>
              <a:t> As of now, India’s aviation sector has a 680 fleet size. On the bases of the data, we can say Indian aviation is required to increase its airplane fleet up to 1100 planes. So, Air New Zealand can work to fulfilling the fleet gap of 420 planes.                                  </a:t>
            </a:r>
            <a:r>
              <a:rPr lang="en-IN" dirty="0"/>
              <a:t>      </a:t>
            </a:r>
          </a:p>
        </p:txBody>
      </p:sp>
      <p:sp>
        <p:nvSpPr>
          <p:cNvPr id="3" name="TextBox 2">
            <a:extLst>
              <a:ext uri="{FF2B5EF4-FFF2-40B4-BE49-F238E27FC236}">
                <a16:creationId xmlns:a16="http://schemas.microsoft.com/office/drawing/2014/main" id="{16A2B1D5-45EF-76EA-6BDF-02D30DC3A8B5}"/>
              </a:ext>
            </a:extLst>
          </p:cNvPr>
          <p:cNvSpPr txBox="1"/>
          <p:nvPr/>
        </p:nvSpPr>
        <p:spPr>
          <a:xfrm>
            <a:off x="6256421" y="108284"/>
            <a:ext cx="5787189" cy="369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Gill Sans MT" panose="020B0502020104020203"/>
                <a:ea typeface="+mn-ea"/>
                <a:cs typeface="+mn-cs"/>
              </a:rPr>
              <a:t>Market Size (potential guesstimate) on the basis of growth.</a:t>
            </a:r>
          </a:p>
        </p:txBody>
      </p:sp>
      <p:sp>
        <p:nvSpPr>
          <p:cNvPr id="4" name="Slide Number Placeholder 3">
            <a:extLst>
              <a:ext uri="{FF2B5EF4-FFF2-40B4-BE49-F238E27FC236}">
                <a16:creationId xmlns:a16="http://schemas.microsoft.com/office/drawing/2014/main" id="{567123DD-849D-AE8D-B4FF-FA6FF5001971}"/>
              </a:ext>
            </a:extLst>
          </p:cNvPr>
          <p:cNvSpPr>
            <a:spLocks noGrp="1"/>
          </p:cNvSpPr>
          <p:nvPr>
            <p:ph type="sldNum" sz="quarter" idx="12"/>
          </p:nvPr>
        </p:nvSpPr>
        <p:spPr/>
        <p:txBody>
          <a:bodyPr/>
          <a:lstStyle/>
          <a:p>
            <a:fld id="{E032F36B-32A1-404A-81CD-56379E3C26CA}" type="slidenum">
              <a:rPr lang="en-US" smtClean="0"/>
              <a:t>19</a:t>
            </a:fld>
            <a:endParaRPr lang="en-US"/>
          </a:p>
        </p:txBody>
      </p:sp>
    </p:spTree>
    <p:extLst>
      <p:ext uri="{BB962C8B-B14F-4D97-AF65-F5344CB8AC3E}">
        <p14:creationId xmlns:p14="http://schemas.microsoft.com/office/powerpoint/2010/main" val="2445759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4B0AA-503B-446E-F264-255F31F85C7C}"/>
              </a:ext>
            </a:extLst>
          </p:cNvPr>
          <p:cNvSpPr>
            <a:spLocks noGrp="1"/>
          </p:cNvSpPr>
          <p:nvPr>
            <p:ph type="title"/>
          </p:nvPr>
        </p:nvSpPr>
        <p:spPr/>
        <p:txBody>
          <a:bodyPr>
            <a:normAutofit/>
          </a:bodyPr>
          <a:lstStyle/>
          <a:p>
            <a:r>
              <a:rPr lang="en-US" sz="4000" b="1" dirty="0">
                <a:solidFill>
                  <a:schemeClr val="accent2">
                    <a:lumMod val="75000"/>
                  </a:schemeClr>
                </a:solidFill>
                <a:latin typeface="Arial Black" panose="020B0A04020102020204" pitchFamily="34" charset="0"/>
              </a:rPr>
              <a:t>CONTENTS</a:t>
            </a:r>
          </a:p>
        </p:txBody>
      </p:sp>
      <p:sp>
        <p:nvSpPr>
          <p:cNvPr id="3" name="Content Placeholder 2">
            <a:extLst>
              <a:ext uri="{FF2B5EF4-FFF2-40B4-BE49-F238E27FC236}">
                <a16:creationId xmlns:a16="http://schemas.microsoft.com/office/drawing/2014/main" id="{C0FD67F5-3CFD-04F3-0DF0-D7D78CD71245}"/>
              </a:ext>
            </a:extLst>
          </p:cNvPr>
          <p:cNvSpPr>
            <a:spLocks noGrp="1"/>
          </p:cNvSpPr>
          <p:nvPr>
            <p:ph sz="half" idx="2"/>
          </p:nvPr>
        </p:nvSpPr>
        <p:spPr>
          <a:xfrm>
            <a:off x="545047" y="1152982"/>
            <a:ext cx="4396339" cy="5488449"/>
          </a:xfrm>
        </p:spPr>
        <p:txBody>
          <a:bodyPr>
            <a:normAutofit/>
          </a:bodyPr>
          <a:lstStyle/>
          <a:p>
            <a:r>
              <a:rPr lang="en-US" b="1" dirty="0">
                <a:solidFill>
                  <a:schemeClr val="bg1"/>
                </a:solidFill>
                <a:latin typeface="Bahnschrift Condensed" panose="020B0502040204020203" pitchFamily="34" charset="0"/>
              </a:rPr>
              <a:t>INTRODUCTION</a:t>
            </a:r>
          </a:p>
          <a:p>
            <a:r>
              <a:rPr lang="en-US" b="1" dirty="0">
                <a:solidFill>
                  <a:schemeClr val="bg1"/>
                </a:solidFill>
                <a:latin typeface="Bahnschrift Condensed" panose="020B0502040204020203" pitchFamily="34" charset="0"/>
              </a:rPr>
              <a:t>2022 BY THE NUMBERS</a:t>
            </a:r>
          </a:p>
          <a:p>
            <a:r>
              <a:rPr lang="en-US" b="1" dirty="0">
                <a:solidFill>
                  <a:schemeClr val="bg1"/>
                </a:solidFill>
                <a:latin typeface="Bahnschrift Condensed" panose="020B0502040204020203" pitchFamily="34" charset="0"/>
              </a:rPr>
              <a:t>REVENUE</a:t>
            </a:r>
          </a:p>
          <a:p>
            <a:r>
              <a:rPr lang="en-US" b="1" dirty="0">
                <a:solidFill>
                  <a:schemeClr val="bg1"/>
                </a:solidFill>
                <a:latin typeface="Bahnschrift Condensed" panose="020B0502040204020203" pitchFamily="34" charset="0"/>
              </a:rPr>
              <a:t>EXPENSES</a:t>
            </a:r>
          </a:p>
          <a:p>
            <a:r>
              <a:rPr lang="en-US" b="1" dirty="0">
                <a:solidFill>
                  <a:schemeClr val="bg1"/>
                </a:solidFill>
                <a:latin typeface="Bahnschrift Condensed" panose="020B0502040204020203" pitchFamily="34" charset="0"/>
              </a:rPr>
              <a:t>PASSENGERS</a:t>
            </a:r>
          </a:p>
          <a:p>
            <a:r>
              <a:rPr lang="en-US" b="1" dirty="0">
                <a:solidFill>
                  <a:schemeClr val="bg1"/>
                </a:solidFill>
                <a:latin typeface="Bahnschrift Condensed" panose="020B0502040204020203" pitchFamily="34" charset="0"/>
              </a:rPr>
              <a:t>OWNERSHIP &amp; SHAREHOLDERS</a:t>
            </a:r>
          </a:p>
          <a:p>
            <a:r>
              <a:rPr lang="en-US" b="1" dirty="0">
                <a:solidFill>
                  <a:schemeClr val="bg1"/>
                </a:solidFill>
                <a:latin typeface="Bahnschrift Condensed" panose="020B0502040204020203" pitchFamily="34" charset="0"/>
              </a:rPr>
              <a:t>COMPETITORS</a:t>
            </a:r>
          </a:p>
          <a:p>
            <a:r>
              <a:rPr lang="en-US" b="1" dirty="0">
                <a:solidFill>
                  <a:schemeClr val="bg1"/>
                </a:solidFill>
                <a:latin typeface="Bahnschrift Condensed" panose="020B0502040204020203" pitchFamily="34" charset="0"/>
              </a:rPr>
              <a:t>FINANCIAL ANALYSIS</a:t>
            </a:r>
          </a:p>
          <a:p>
            <a:r>
              <a:rPr lang="en-IN" b="1" kern="0" dirty="0">
                <a:solidFill>
                  <a:schemeClr val="bg1"/>
                </a:solidFill>
                <a:effectLst/>
                <a:latin typeface="Bahnschrift Condensed" panose="020B0502040204020203" pitchFamily="34" charset="0"/>
                <a:ea typeface="Times New Roman" panose="02020603050405020304" pitchFamily="18" charset="0"/>
                <a:cs typeface="Times New Roman" panose="02020603050405020304" pitchFamily="18" charset="0"/>
              </a:rPr>
              <a:t>PASSENGER TRAFFIC STATISTICS</a:t>
            </a:r>
          </a:p>
          <a:p>
            <a:r>
              <a:rPr lang="en-IN" b="1" kern="0" dirty="0">
                <a:solidFill>
                  <a:schemeClr val="bg1"/>
                </a:solidFill>
                <a:latin typeface="Bahnschrift Condensed" panose="020B0502040204020203" pitchFamily="34" charset="0"/>
                <a:cs typeface="Times New Roman" panose="02020603050405020304" pitchFamily="18" charset="0"/>
              </a:rPr>
              <a:t>PASSENGER TRAFFIC TRENDS Y-O-Y</a:t>
            </a:r>
          </a:p>
          <a:p>
            <a:r>
              <a:rPr lang="en-IN" b="1" kern="0" dirty="0">
                <a:solidFill>
                  <a:schemeClr val="bg1"/>
                </a:solidFill>
                <a:latin typeface="Bahnschrift Condensed" panose="020B0502040204020203" pitchFamily="34" charset="0"/>
                <a:cs typeface="Times New Roman" panose="02020603050405020304" pitchFamily="18" charset="0"/>
              </a:rPr>
              <a:t>MARKET SHARE % IN TERMS OF DOMESTIC MARKET DEMANDS (RPK)</a:t>
            </a:r>
            <a:endParaRPr lang="en-US" b="1" dirty="0">
              <a:solidFill>
                <a:schemeClr val="bg1"/>
              </a:solidFill>
              <a:latin typeface="Bahnschrift Condensed" panose="020B0502040204020203" pitchFamily="34" charset="0"/>
            </a:endParaRPr>
          </a:p>
          <a:p>
            <a:endParaRPr lang="en-US" b="1" dirty="0">
              <a:solidFill>
                <a:schemeClr val="bg1"/>
              </a:solidFill>
              <a:latin typeface="Bahnschrift Condensed" panose="020B0502040204020203" pitchFamily="34" charset="0"/>
            </a:endParaRPr>
          </a:p>
        </p:txBody>
      </p:sp>
      <p:sp>
        <p:nvSpPr>
          <p:cNvPr id="6" name="Content Placeholder 5">
            <a:extLst>
              <a:ext uri="{FF2B5EF4-FFF2-40B4-BE49-F238E27FC236}">
                <a16:creationId xmlns:a16="http://schemas.microsoft.com/office/drawing/2014/main" id="{EDBA2A4A-BC8D-2593-E509-407ACAC6DD72}"/>
              </a:ext>
            </a:extLst>
          </p:cNvPr>
          <p:cNvSpPr>
            <a:spLocks noGrp="1"/>
          </p:cNvSpPr>
          <p:nvPr>
            <p:ph sz="quarter" idx="4"/>
          </p:nvPr>
        </p:nvSpPr>
        <p:spPr>
          <a:xfrm>
            <a:off x="5042450" y="1152982"/>
            <a:ext cx="4396339" cy="5488448"/>
          </a:xfrm>
        </p:spPr>
        <p:txBody>
          <a:bodyPr>
            <a:normAutofit/>
          </a:bodyPr>
          <a:lstStyle/>
          <a:p>
            <a:r>
              <a:rPr lang="en-US" b="1" dirty="0">
                <a:solidFill>
                  <a:schemeClr val="bg1"/>
                </a:solidFill>
                <a:latin typeface="Bahnschrift Condensed" panose="020B0502040204020203" pitchFamily="34" charset="0"/>
              </a:rPr>
              <a:t>FINANCIAL SUMMARY OF ALL SCHEDULE – INDIAN CARRIERS</a:t>
            </a:r>
          </a:p>
          <a:p>
            <a:r>
              <a:rPr lang="en-US" b="1" dirty="0">
                <a:solidFill>
                  <a:schemeClr val="bg1"/>
                </a:solidFill>
                <a:latin typeface="Bahnschrift Condensed" panose="020B0502040204020203" pitchFamily="34" charset="0"/>
              </a:rPr>
              <a:t>APPROXIMATE COST STRUCTURE OF AVIATION INDUSTRY IN INDIA</a:t>
            </a:r>
          </a:p>
          <a:p>
            <a:r>
              <a:rPr lang="en-US" b="1" dirty="0">
                <a:solidFill>
                  <a:schemeClr val="bg1"/>
                </a:solidFill>
                <a:latin typeface="Bahnschrift Condensed" panose="020B0502040204020203" pitchFamily="34" charset="0"/>
              </a:rPr>
              <a:t>INDIAN CARGO MARKET</a:t>
            </a:r>
          </a:p>
          <a:p>
            <a:r>
              <a:rPr lang="en-US" b="1" dirty="0">
                <a:solidFill>
                  <a:schemeClr val="bg1"/>
                </a:solidFill>
                <a:latin typeface="Bahnschrift Condensed" panose="020B0502040204020203" pitchFamily="34" charset="0"/>
              </a:rPr>
              <a:t>OPPORTUNITY IN INDIAN AVIATION SECTOR</a:t>
            </a:r>
          </a:p>
          <a:p>
            <a:r>
              <a:rPr lang="en-US" b="1" dirty="0">
                <a:solidFill>
                  <a:schemeClr val="bg1"/>
                </a:solidFill>
                <a:latin typeface="Bahnschrift Condensed" panose="020B0502040204020203" pitchFamily="34" charset="0"/>
              </a:rPr>
              <a:t>OPERATION COST PER ASK</a:t>
            </a:r>
          </a:p>
          <a:p>
            <a:r>
              <a:rPr lang="en-US" b="1" dirty="0">
                <a:solidFill>
                  <a:schemeClr val="bg1"/>
                </a:solidFill>
                <a:latin typeface="Bahnschrift Condensed" panose="020B0502040204020203" pitchFamily="34" charset="0"/>
              </a:rPr>
              <a:t>CHALLENGES FACED BY THE AVIATION INDUSTRIES IN INDIA</a:t>
            </a:r>
          </a:p>
          <a:p>
            <a:r>
              <a:rPr lang="en-US" b="1" dirty="0">
                <a:solidFill>
                  <a:schemeClr val="bg1"/>
                </a:solidFill>
                <a:latin typeface="Bahnschrift Condensed" panose="020B0502040204020203" pitchFamily="34" charset="0"/>
              </a:rPr>
              <a:t>RISKS</a:t>
            </a:r>
          </a:p>
          <a:p>
            <a:r>
              <a:rPr lang="en-US" b="1" dirty="0">
                <a:solidFill>
                  <a:schemeClr val="bg1"/>
                </a:solidFill>
                <a:latin typeface="Bahnschrift Condensed" panose="020B0502040204020203" pitchFamily="34" charset="0"/>
              </a:rPr>
              <a:t>BREAKEVEN PERIOD (GUESSTIMATES)</a:t>
            </a:r>
          </a:p>
          <a:p>
            <a:r>
              <a:rPr lang="en-US" b="1" dirty="0">
                <a:solidFill>
                  <a:schemeClr val="bg1"/>
                </a:solidFill>
                <a:latin typeface="Bahnschrift Condensed" panose="020B0502040204020203" pitchFamily="34" charset="0"/>
              </a:rPr>
              <a:t>DECISION</a:t>
            </a:r>
          </a:p>
        </p:txBody>
      </p:sp>
      <p:sp>
        <p:nvSpPr>
          <p:cNvPr id="7" name="Slide Number Placeholder 6">
            <a:extLst>
              <a:ext uri="{FF2B5EF4-FFF2-40B4-BE49-F238E27FC236}">
                <a16:creationId xmlns:a16="http://schemas.microsoft.com/office/drawing/2014/main" id="{C1586AE1-B38B-76B0-1E5F-AFBDCE399148}"/>
              </a:ext>
            </a:extLst>
          </p:cNvPr>
          <p:cNvSpPr>
            <a:spLocks noGrp="1"/>
          </p:cNvSpPr>
          <p:nvPr>
            <p:ph type="sldNum" sz="quarter" idx="12"/>
          </p:nvPr>
        </p:nvSpPr>
        <p:spPr/>
        <p:txBody>
          <a:bodyPr/>
          <a:lstStyle/>
          <a:p>
            <a:fld id="{E032F36B-32A1-404A-81CD-56379E3C26CA}" type="slidenum">
              <a:rPr lang="en-US" smtClean="0"/>
              <a:t>2</a:t>
            </a:fld>
            <a:endParaRPr lang="en-US"/>
          </a:p>
        </p:txBody>
      </p:sp>
    </p:spTree>
    <p:extLst>
      <p:ext uri="{BB962C8B-B14F-4D97-AF65-F5344CB8AC3E}">
        <p14:creationId xmlns:p14="http://schemas.microsoft.com/office/powerpoint/2010/main" val="1768447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4F56ED8D-8665-2B67-BD59-7FAF238051A3}"/>
              </a:ext>
            </a:extLst>
          </p:cNvPr>
          <p:cNvGraphicFramePr/>
          <p:nvPr>
            <p:extLst>
              <p:ext uri="{D42A27DB-BD31-4B8C-83A1-F6EECF244321}">
                <p14:modId xmlns:p14="http://schemas.microsoft.com/office/powerpoint/2010/main" val="3646108886"/>
              </p:ext>
            </p:extLst>
          </p:nvPr>
        </p:nvGraphicFramePr>
        <p:xfrm>
          <a:off x="6611116" y="1755716"/>
          <a:ext cx="5362936" cy="3976577"/>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D15A7159-640E-B3B9-C5E7-CEABD7606F6E}"/>
              </a:ext>
            </a:extLst>
          </p:cNvPr>
          <p:cNvSpPr>
            <a:spLocks noGrp="1"/>
          </p:cNvSpPr>
          <p:nvPr>
            <p:ph type="title"/>
          </p:nvPr>
        </p:nvSpPr>
        <p:spPr/>
        <p:txBody>
          <a:bodyPr>
            <a:normAutofit fontScale="90000"/>
          </a:bodyPr>
          <a:lstStyle/>
          <a:p>
            <a:r>
              <a:rPr lang="en-US" sz="4000" b="1" dirty="0">
                <a:solidFill>
                  <a:schemeClr val="accent2">
                    <a:lumMod val="75000"/>
                  </a:schemeClr>
                </a:solidFill>
                <a:effectLst/>
                <a:ea typeface="Times New Roman" panose="02020603050405020304" pitchFamily="18" charset="0"/>
                <a:cs typeface="Times New Roman" panose="02020603050405020304" pitchFamily="18" charset="0"/>
              </a:rPr>
              <a:t>Market share (%) in terms of domestic market demand (RPK)-2021-22</a:t>
            </a:r>
            <a:br>
              <a:rPr lang="en-IN" sz="2400" b="1" dirty="0">
                <a:effectLst/>
                <a:latin typeface="Calibri Light" panose="020F0302020204030204" pitchFamily="34" charset="0"/>
                <a:ea typeface="Times New Roman" panose="02020603050405020304" pitchFamily="18" charset="0"/>
                <a:cs typeface="Times New Roman" panose="02020603050405020304" pitchFamily="18" charset="0"/>
              </a:rPr>
            </a:br>
            <a:endParaRPr lang="en-IN" sz="2400" dirty="0"/>
          </a:p>
        </p:txBody>
      </p:sp>
      <p:graphicFrame>
        <p:nvGraphicFramePr>
          <p:cNvPr id="4" name="Content Placeholder 3">
            <a:extLst>
              <a:ext uri="{FF2B5EF4-FFF2-40B4-BE49-F238E27FC236}">
                <a16:creationId xmlns:a16="http://schemas.microsoft.com/office/drawing/2014/main" id="{2F6EBB38-B04C-E0C3-96AC-A1C18792718D}"/>
              </a:ext>
            </a:extLst>
          </p:cNvPr>
          <p:cNvGraphicFramePr>
            <a:graphicFrameLocks noGrp="1"/>
          </p:cNvGraphicFramePr>
          <p:nvPr>
            <p:ph idx="1"/>
            <p:extLst>
              <p:ext uri="{D42A27DB-BD31-4B8C-83A1-F6EECF244321}">
                <p14:modId xmlns:p14="http://schemas.microsoft.com/office/powerpoint/2010/main" val="522883395"/>
              </p:ext>
            </p:extLst>
          </p:nvPr>
        </p:nvGraphicFramePr>
        <p:xfrm>
          <a:off x="217948" y="1755716"/>
          <a:ext cx="6247869" cy="4035414"/>
        </p:xfrm>
        <a:graphic>
          <a:graphicData uri="http://schemas.openxmlformats.org/drawingml/2006/table">
            <a:tbl>
              <a:tblPr firstRow="1" firstCol="1" bandRow="1">
                <a:tableStyleId>{5C22544A-7EE6-4342-B048-85BDC9FD1C3A}</a:tableStyleId>
              </a:tblPr>
              <a:tblGrid>
                <a:gridCol w="715467">
                  <a:extLst>
                    <a:ext uri="{9D8B030D-6E8A-4147-A177-3AD203B41FA5}">
                      <a16:colId xmlns:a16="http://schemas.microsoft.com/office/drawing/2014/main" val="90494424"/>
                    </a:ext>
                  </a:extLst>
                </a:gridCol>
                <a:gridCol w="1143642">
                  <a:extLst>
                    <a:ext uri="{9D8B030D-6E8A-4147-A177-3AD203B41FA5}">
                      <a16:colId xmlns:a16="http://schemas.microsoft.com/office/drawing/2014/main" val="3172945874"/>
                    </a:ext>
                  </a:extLst>
                </a:gridCol>
                <a:gridCol w="901724">
                  <a:extLst>
                    <a:ext uri="{9D8B030D-6E8A-4147-A177-3AD203B41FA5}">
                      <a16:colId xmlns:a16="http://schemas.microsoft.com/office/drawing/2014/main" val="3549360193"/>
                    </a:ext>
                  </a:extLst>
                </a:gridCol>
                <a:gridCol w="717993">
                  <a:extLst>
                    <a:ext uri="{9D8B030D-6E8A-4147-A177-3AD203B41FA5}">
                      <a16:colId xmlns:a16="http://schemas.microsoft.com/office/drawing/2014/main" val="1497386976"/>
                    </a:ext>
                  </a:extLst>
                </a:gridCol>
                <a:gridCol w="717993">
                  <a:extLst>
                    <a:ext uri="{9D8B030D-6E8A-4147-A177-3AD203B41FA5}">
                      <a16:colId xmlns:a16="http://schemas.microsoft.com/office/drawing/2014/main" val="2788241961"/>
                    </a:ext>
                  </a:extLst>
                </a:gridCol>
                <a:gridCol w="612538">
                  <a:extLst>
                    <a:ext uri="{9D8B030D-6E8A-4147-A177-3AD203B41FA5}">
                      <a16:colId xmlns:a16="http://schemas.microsoft.com/office/drawing/2014/main" val="3954268915"/>
                    </a:ext>
                  </a:extLst>
                </a:gridCol>
                <a:gridCol w="719256">
                  <a:extLst>
                    <a:ext uri="{9D8B030D-6E8A-4147-A177-3AD203B41FA5}">
                      <a16:colId xmlns:a16="http://schemas.microsoft.com/office/drawing/2014/main" val="2184883679"/>
                    </a:ext>
                  </a:extLst>
                </a:gridCol>
                <a:gridCol w="719256">
                  <a:extLst>
                    <a:ext uri="{9D8B030D-6E8A-4147-A177-3AD203B41FA5}">
                      <a16:colId xmlns:a16="http://schemas.microsoft.com/office/drawing/2014/main" val="1091736710"/>
                    </a:ext>
                  </a:extLst>
                </a:gridCol>
              </a:tblGrid>
              <a:tr h="213952">
                <a:tc rowSpan="2">
                  <a:txBody>
                    <a:bodyPr/>
                    <a:lstStyle/>
                    <a:p>
                      <a:pPr algn="ctr">
                        <a:lnSpc>
                          <a:spcPct val="107000"/>
                        </a:lnSpc>
                        <a:spcAft>
                          <a:spcPts val="800"/>
                        </a:spcAft>
                      </a:pPr>
                      <a:r>
                        <a:rPr lang="en-US" sz="1000" dirty="0">
                          <a:effectLst/>
                        </a:rPr>
                        <a:t>Sl. No.</a:t>
                      </a:r>
                      <a:endParaRPr lang="en-IN" sz="1000" dirty="0">
                        <a:effectLst/>
                      </a:endParaRPr>
                    </a:p>
                    <a:p>
                      <a:pPr algn="ctr">
                        <a:lnSpc>
                          <a:spcPct val="107000"/>
                        </a:lnSpc>
                        <a:spcAft>
                          <a:spcPts val="800"/>
                        </a:spcAft>
                      </a:pPr>
                      <a:r>
                        <a:rPr lang="en-US" sz="1000" dirty="0">
                          <a:effectLst/>
                        </a:rPr>
                        <a:t> </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rowSpan="2">
                  <a:txBody>
                    <a:bodyPr/>
                    <a:lstStyle/>
                    <a:p>
                      <a:pPr algn="ctr">
                        <a:lnSpc>
                          <a:spcPct val="107000"/>
                        </a:lnSpc>
                        <a:spcAft>
                          <a:spcPts val="800"/>
                        </a:spcAft>
                      </a:pPr>
                      <a:r>
                        <a:rPr lang="en-US" sz="1000" dirty="0">
                          <a:effectLst/>
                        </a:rPr>
                        <a:t> </a:t>
                      </a:r>
                      <a:endParaRPr lang="en-IN" sz="1000" dirty="0">
                        <a:effectLst/>
                      </a:endParaRPr>
                    </a:p>
                    <a:p>
                      <a:pPr algn="ctr">
                        <a:lnSpc>
                          <a:spcPct val="107000"/>
                        </a:lnSpc>
                        <a:spcAft>
                          <a:spcPts val="800"/>
                        </a:spcAft>
                      </a:pPr>
                      <a:r>
                        <a:rPr lang="en-US" sz="1000" dirty="0">
                          <a:effectLst/>
                        </a:rPr>
                        <a:t>Name of the Airline</a:t>
                      </a:r>
                      <a:endParaRPr lang="en-IN" sz="1000" dirty="0">
                        <a:effectLst/>
                      </a:endParaRPr>
                    </a:p>
                    <a:p>
                      <a:pPr algn="ctr">
                        <a:lnSpc>
                          <a:spcPct val="107000"/>
                        </a:lnSpc>
                        <a:spcAft>
                          <a:spcPts val="800"/>
                        </a:spcAft>
                      </a:pPr>
                      <a:r>
                        <a:rPr lang="en-US" sz="1000" dirty="0">
                          <a:effectLst/>
                        </a:rPr>
                        <a:t> </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gridSpan="3">
                  <a:txBody>
                    <a:bodyPr/>
                    <a:lstStyle/>
                    <a:p>
                      <a:pPr algn="ctr">
                        <a:lnSpc>
                          <a:spcPct val="107000"/>
                        </a:lnSpc>
                        <a:spcAft>
                          <a:spcPts val="800"/>
                        </a:spcAft>
                      </a:pPr>
                      <a:r>
                        <a:rPr lang="en-US" sz="700">
                          <a:effectLst/>
                        </a:rPr>
                        <a:t>Passengers (In Number)</a:t>
                      </a:r>
                      <a:endParaRPr lang="en-IN" sz="7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hMerge="1">
                  <a:txBody>
                    <a:bodyPr/>
                    <a:lstStyle/>
                    <a:p>
                      <a:endParaRPr lang="en-IN"/>
                    </a:p>
                  </a:txBody>
                  <a:tcPr/>
                </a:tc>
                <a:tc hMerge="1">
                  <a:txBody>
                    <a:bodyPr/>
                    <a:lstStyle/>
                    <a:p>
                      <a:endParaRPr lang="en-IN"/>
                    </a:p>
                  </a:txBody>
                  <a:tcPr/>
                </a:tc>
                <a:tc gridSpan="3">
                  <a:txBody>
                    <a:bodyPr/>
                    <a:lstStyle/>
                    <a:p>
                      <a:pPr algn="ctr">
                        <a:lnSpc>
                          <a:spcPct val="107000"/>
                        </a:lnSpc>
                        <a:spcAft>
                          <a:spcPts val="800"/>
                        </a:spcAft>
                      </a:pPr>
                      <a:r>
                        <a:rPr lang="en-US" sz="700">
                          <a:effectLst/>
                        </a:rPr>
                        <a:t>PLF (%)</a:t>
                      </a:r>
                      <a:endParaRPr lang="en-IN" sz="7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628554142"/>
                  </a:ext>
                </a:extLst>
              </a:tr>
              <a:tr h="658530">
                <a:tc vMerge="1">
                  <a:txBody>
                    <a:bodyPr/>
                    <a:lstStyle/>
                    <a:p>
                      <a:endParaRPr lang="en-IN"/>
                    </a:p>
                  </a:txBody>
                  <a:tcPr/>
                </a:tc>
                <a:tc vMerge="1">
                  <a:txBody>
                    <a:bodyPr/>
                    <a:lstStyle/>
                    <a:p>
                      <a:endParaRPr lang="en-IN"/>
                    </a:p>
                  </a:txBody>
                  <a:tcPr/>
                </a:tc>
                <a:tc>
                  <a:txBody>
                    <a:bodyPr/>
                    <a:lstStyle/>
                    <a:p>
                      <a:pPr algn="ctr">
                        <a:lnSpc>
                          <a:spcPct val="107000"/>
                        </a:lnSpc>
                        <a:spcAft>
                          <a:spcPts val="800"/>
                        </a:spcAft>
                      </a:pPr>
                      <a:r>
                        <a:rPr lang="en-IN" sz="1000">
                          <a:effectLst/>
                        </a:rPr>
                        <a:t>2020-21</a:t>
                      </a:r>
                    </a:p>
                    <a:p>
                      <a:pPr algn="ctr">
                        <a:lnSpc>
                          <a:spcPct val="107000"/>
                        </a:lnSpc>
                        <a:spcAft>
                          <a:spcPts val="800"/>
                        </a:spcAft>
                      </a:pPr>
                      <a:r>
                        <a:rPr lang="en-IN" sz="1000">
                          <a:effectLst/>
                        </a:rPr>
                        <a:t> </a:t>
                      </a:r>
                    </a:p>
                    <a:p>
                      <a:pPr algn="ctr">
                        <a:lnSpc>
                          <a:spcPct val="107000"/>
                        </a:lnSpc>
                        <a:spcAft>
                          <a:spcPts val="800"/>
                        </a:spcAft>
                      </a:pPr>
                      <a:r>
                        <a:rPr lang="en-IN" sz="1000">
                          <a:effectLst/>
                        </a:rPr>
                        <a:t> </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ctr">
                        <a:lnSpc>
                          <a:spcPct val="107000"/>
                        </a:lnSpc>
                        <a:spcAft>
                          <a:spcPts val="800"/>
                        </a:spcAft>
                      </a:pPr>
                      <a:r>
                        <a:rPr lang="en-IN" sz="1000" dirty="0">
                          <a:effectLst/>
                        </a:rPr>
                        <a:t>2021-22</a:t>
                      </a:r>
                    </a:p>
                    <a:p>
                      <a:pPr algn="ctr">
                        <a:lnSpc>
                          <a:spcPct val="107000"/>
                        </a:lnSpc>
                        <a:spcAft>
                          <a:spcPts val="800"/>
                        </a:spcAft>
                      </a:pPr>
                      <a:r>
                        <a:rPr lang="en-IN" sz="1000" dirty="0">
                          <a:effectLst/>
                        </a:rPr>
                        <a:t> </a:t>
                      </a:r>
                    </a:p>
                    <a:p>
                      <a:pPr algn="ctr">
                        <a:lnSpc>
                          <a:spcPct val="107000"/>
                        </a:lnSpc>
                        <a:spcAft>
                          <a:spcPts val="800"/>
                        </a:spcAft>
                      </a:pPr>
                      <a:r>
                        <a:rPr lang="en-IN" sz="1000" dirty="0">
                          <a:effectLst/>
                        </a:rPr>
                        <a:t> </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ctr">
                        <a:lnSpc>
                          <a:spcPct val="107000"/>
                        </a:lnSpc>
                        <a:spcAft>
                          <a:spcPts val="800"/>
                        </a:spcAft>
                      </a:pPr>
                      <a:r>
                        <a:rPr lang="en-US" sz="1000">
                          <a:effectLst/>
                        </a:rPr>
                        <a:t>YoY Growth (%)</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ctr">
                        <a:lnSpc>
                          <a:spcPct val="107000"/>
                        </a:lnSpc>
                        <a:spcAft>
                          <a:spcPts val="800"/>
                        </a:spcAft>
                      </a:pPr>
                      <a:r>
                        <a:rPr lang="en-IN" sz="1000" dirty="0">
                          <a:effectLst/>
                        </a:rPr>
                        <a:t>2020-21</a:t>
                      </a:r>
                    </a:p>
                    <a:p>
                      <a:pPr algn="ctr">
                        <a:lnSpc>
                          <a:spcPct val="107000"/>
                        </a:lnSpc>
                        <a:spcAft>
                          <a:spcPts val="800"/>
                        </a:spcAft>
                      </a:pPr>
                      <a:r>
                        <a:rPr lang="en-IN" sz="1000" dirty="0">
                          <a:effectLst/>
                        </a:rPr>
                        <a:t> </a:t>
                      </a:r>
                    </a:p>
                    <a:p>
                      <a:pPr algn="ctr">
                        <a:lnSpc>
                          <a:spcPct val="107000"/>
                        </a:lnSpc>
                        <a:spcAft>
                          <a:spcPts val="800"/>
                        </a:spcAft>
                      </a:pPr>
                      <a:r>
                        <a:rPr lang="en-IN" sz="1000" dirty="0">
                          <a:effectLst/>
                        </a:rPr>
                        <a:t> </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ctr">
                        <a:lnSpc>
                          <a:spcPct val="107000"/>
                        </a:lnSpc>
                        <a:spcAft>
                          <a:spcPts val="800"/>
                        </a:spcAft>
                      </a:pPr>
                      <a:r>
                        <a:rPr lang="en-IN" sz="1000">
                          <a:effectLst/>
                        </a:rPr>
                        <a:t>2021-22</a:t>
                      </a:r>
                    </a:p>
                    <a:p>
                      <a:pPr algn="ctr">
                        <a:lnSpc>
                          <a:spcPct val="107000"/>
                        </a:lnSpc>
                        <a:spcAft>
                          <a:spcPts val="800"/>
                        </a:spcAft>
                      </a:pPr>
                      <a:r>
                        <a:rPr lang="en-IN" sz="1000">
                          <a:effectLst/>
                        </a:rPr>
                        <a:t> </a:t>
                      </a:r>
                    </a:p>
                    <a:p>
                      <a:pPr algn="ctr">
                        <a:lnSpc>
                          <a:spcPct val="107000"/>
                        </a:lnSpc>
                        <a:spcAft>
                          <a:spcPts val="800"/>
                        </a:spcAft>
                      </a:pPr>
                      <a:r>
                        <a:rPr lang="en-IN" sz="1000">
                          <a:effectLst/>
                        </a:rPr>
                        <a:t> </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ctr">
                        <a:lnSpc>
                          <a:spcPct val="107000"/>
                        </a:lnSpc>
                        <a:spcAft>
                          <a:spcPts val="800"/>
                        </a:spcAft>
                      </a:pPr>
                      <a:r>
                        <a:rPr lang="en-US" sz="1000" dirty="0">
                          <a:effectLst/>
                        </a:rPr>
                        <a:t>CHANGE (+/-)</a:t>
                      </a:r>
                      <a:endParaRPr lang="en-IN" sz="1000" dirty="0">
                        <a:effectLst/>
                      </a:endParaRPr>
                    </a:p>
                    <a:p>
                      <a:pPr algn="ctr">
                        <a:lnSpc>
                          <a:spcPct val="107000"/>
                        </a:lnSpc>
                        <a:spcAft>
                          <a:spcPts val="800"/>
                        </a:spcAft>
                      </a:pPr>
                      <a:r>
                        <a:rPr lang="en-US" sz="1000" dirty="0">
                          <a:effectLst/>
                        </a:rPr>
                        <a:t> </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extLst>
                  <a:ext uri="{0D108BD9-81ED-4DB2-BD59-A6C34878D82A}">
                    <a16:rowId xmlns:a16="http://schemas.microsoft.com/office/drawing/2014/main" val="944771424"/>
                  </a:ext>
                </a:extLst>
              </a:tr>
              <a:tr h="149252">
                <a:tc>
                  <a:txBody>
                    <a:bodyPr/>
                    <a:lstStyle/>
                    <a:p>
                      <a:pPr algn="l">
                        <a:lnSpc>
                          <a:spcPct val="107000"/>
                        </a:lnSpc>
                        <a:spcAft>
                          <a:spcPts val="800"/>
                        </a:spcAft>
                      </a:pPr>
                      <a:r>
                        <a:rPr lang="en-US" sz="1000">
                          <a:effectLst/>
                        </a:rPr>
                        <a:t>(1)</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ctr">
                        <a:lnSpc>
                          <a:spcPct val="107000"/>
                        </a:lnSpc>
                        <a:spcAft>
                          <a:spcPts val="800"/>
                        </a:spcAft>
                      </a:pPr>
                      <a:r>
                        <a:rPr lang="en-US" sz="1000">
                          <a:effectLst/>
                        </a:rPr>
                        <a:t>(2)</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ctr">
                        <a:lnSpc>
                          <a:spcPct val="107000"/>
                        </a:lnSpc>
                        <a:spcAft>
                          <a:spcPts val="800"/>
                        </a:spcAft>
                      </a:pPr>
                      <a:r>
                        <a:rPr lang="en-US" sz="1000">
                          <a:effectLst/>
                        </a:rPr>
                        <a:t>(3)</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ctr">
                        <a:lnSpc>
                          <a:spcPct val="107000"/>
                        </a:lnSpc>
                        <a:spcAft>
                          <a:spcPts val="800"/>
                        </a:spcAft>
                      </a:pPr>
                      <a:r>
                        <a:rPr lang="en-US" sz="1000">
                          <a:effectLst/>
                        </a:rPr>
                        <a:t>(4)</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ctr">
                        <a:lnSpc>
                          <a:spcPct val="107000"/>
                        </a:lnSpc>
                        <a:spcAft>
                          <a:spcPts val="800"/>
                        </a:spcAft>
                      </a:pPr>
                      <a:r>
                        <a:rPr lang="en-US" sz="1000">
                          <a:effectLst/>
                        </a:rPr>
                        <a:t>(5)</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ctr">
                        <a:lnSpc>
                          <a:spcPct val="107000"/>
                        </a:lnSpc>
                        <a:spcAft>
                          <a:spcPts val="800"/>
                        </a:spcAft>
                      </a:pPr>
                      <a:r>
                        <a:rPr lang="en-US" sz="1000">
                          <a:effectLst/>
                        </a:rPr>
                        <a:t>(6)</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ctr">
                        <a:lnSpc>
                          <a:spcPct val="107000"/>
                        </a:lnSpc>
                        <a:spcAft>
                          <a:spcPts val="800"/>
                        </a:spcAft>
                      </a:pPr>
                      <a:r>
                        <a:rPr lang="en-IN" sz="1000">
                          <a:effectLst/>
                        </a:rPr>
                        <a:t>(7)</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ctr">
                        <a:lnSpc>
                          <a:spcPct val="107000"/>
                        </a:lnSpc>
                        <a:spcAft>
                          <a:spcPts val="800"/>
                        </a:spcAft>
                      </a:pPr>
                      <a:r>
                        <a:rPr lang="en-US" sz="1000">
                          <a:effectLst/>
                        </a:rPr>
                        <a:t>(8)</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extLst>
                  <a:ext uri="{0D108BD9-81ED-4DB2-BD59-A6C34878D82A}">
                    <a16:rowId xmlns:a16="http://schemas.microsoft.com/office/drawing/2014/main" val="2649571160"/>
                  </a:ext>
                </a:extLst>
              </a:tr>
              <a:tr h="231262">
                <a:tc>
                  <a:txBody>
                    <a:bodyPr/>
                    <a:lstStyle/>
                    <a:p>
                      <a:pPr algn="ctr">
                        <a:lnSpc>
                          <a:spcPct val="107000"/>
                        </a:lnSpc>
                        <a:spcAft>
                          <a:spcPts val="800"/>
                        </a:spcAft>
                      </a:pPr>
                      <a:r>
                        <a:rPr lang="en-US" sz="1000">
                          <a:effectLst/>
                        </a:rPr>
                        <a:t>1.</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l">
                        <a:lnSpc>
                          <a:spcPct val="107000"/>
                        </a:lnSpc>
                        <a:spcAft>
                          <a:spcPts val="800"/>
                        </a:spcAft>
                      </a:pPr>
                      <a:r>
                        <a:rPr lang="en-IN" sz="1000" dirty="0">
                          <a:effectLst/>
                        </a:rPr>
                        <a:t>AIR ASIA</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3609627</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4785571</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32.6</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64.1</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70.1</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6.0</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extLst>
                  <a:ext uri="{0D108BD9-81ED-4DB2-BD59-A6C34878D82A}">
                    <a16:rowId xmlns:a16="http://schemas.microsoft.com/office/drawing/2014/main" val="1069707168"/>
                  </a:ext>
                </a:extLst>
              </a:tr>
              <a:tr h="231262">
                <a:tc>
                  <a:txBody>
                    <a:bodyPr/>
                    <a:lstStyle/>
                    <a:p>
                      <a:pPr algn="ctr">
                        <a:lnSpc>
                          <a:spcPct val="107000"/>
                        </a:lnSpc>
                        <a:spcAft>
                          <a:spcPts val="800"/>
                        </a:spcAft>
                      </a:pPr>
                      <a:r>
                        <a:rPr lang="en-US" sz="1000">
                          <a:effectLst/>
                        </a:rPr>
                        <a:t>2.</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l">
                        <a:lnSpc>
                          <a:spcPct val="107000"/>
                        </a:lnSpc>
                        <a:spcAft>
                          <a:spcPts val="800"/>
                        </a:spcAft>
                      </a:pPr>
                      <a:r>
                        <a:rPr lang="en-IN" sz="1000" dirty="0">
                          <a:effectLst/>
                        </a:rPr>
                        <a:t>AIR INDIA</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4781615</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8166932</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70.8</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65.6</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68.6</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3.0</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extLst>
                  <a:ext uri="{0D108BD9-81ED-4DB2-BD59-A6C34878D82A}">
                    <a16:rowId xmlns:a16="http://schemas.microsoft.com/office/drawing/2014/main" val="1397077382"/>
                  </a:ext>
                </a:extLst>
              </a:tr>
              <a:tr h="306141">
                <a:tc>
                  <a:txBody>
                    <a:bodyPr/>
                    <a:lstStyle/>
                    <a:p>
                      <a:pPr algn="ctr">
                        <a:lnSpc>
                          <a:spcPct val="107000"/>
                        </a:lnSpc>
                        <a:spcAft>
                          <a:spcPts val="800"/>
                        </a:spcAft>
                      </a:pPr>
                      <a:r>
                        <a:rPr lang="en-US" sz="1000">
                          <a:effectLst/>
                        </a:rPr>
                        <a:t>3.</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l">
                        <a:lnSpc>
                          <a:spcPct val="107000"/>
                        </a:lnSpc>
                        <a:spcAft>
                          <a:spcPts val="800"/>
                        </a:spcAft>
                      </a:pPr>
                      <a:r>
                        <a:rPr lang="en-IN" sz="1000" dirty="0">
                          <a:effectLst/>
                        </a:rPr>
                        <a:t>AIR INDIA EXPRESS</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22754</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17893</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-21.4</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28.6</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50.4</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21.8</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extLst>
                  <a:ext uri="{0D108BD9-81ED-4DB2-BD59-A6C34878D82A}">
                    <a16:rowId xmlns:a16="http://schemas.microsoft.com/office/drawing/2014/main" val="643007609"/>
                  </a:ext>
                </a:extLst>
              </a:tr>
              <a:tr h="149252">
                <a:tc>
                  <a:txBody>
                    <a:bodyPr/>
                    <a:lstStyle/>
                    <a:p>
                      <a:pPr algn="ctr">
                        <a:lnSpc>
                          <a:spcPct val="107000"/>
                        </a:lnSpc>
                        <a:spcAft>
                          <a:spcPts val="800"/>
                        </a:spcAft>
                      </a:pPr>
                      <a:r>
                        <a:rPr lang="en-US" sz="1000">
                          <a:effectLst/>
                        </a:rPr>
                        <a:t>4.</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l">
                        <a:lnSpc>
                          <a:spcPct val="107000"/>
                        </a:lnSpc>
                        <a:spcAft>
                          <a:spcPts val="800"/>
                        </a:spcAft>
                      </a:pPr>
                      <a:r>
                        <a:rPr lang="en-IN" sz="1000">
                          <a:effectLst/>
                        </a:rPr>
                        <a:t>AIR TAXI</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183</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221</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20.8</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23.0</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34.7</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11.7</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extLst>
                  <a:ext uri="{0D108BD9-81ED-4DB2-BD59-A6C34878D82A}">
                    <a16:rowId xmlns:a16="http://schemas.microsoft.com/office/drawing/2014/main" val="1538239840"/>
                  </a:ext>
                </a:extLst>
              </a:tr>
              <a:tr h="231262">
                <a:tc>
                  <a:txBody>
                    <a:bodyPr/>
                    <a:lstStyle/>
                    <a:p>
                      <a:pPr algn="ctr">
                        <a:lnSpc>
                          <a:spcPct val="107000"/>
                        </a:lnSpc>
                        <a:spcAft>
                          <a:spcPts val="800"/>
                        </a:spcAft>
                      </a:pPr>
                      <a:r>
                        <a:rPr lang="en-US" sz="1000">
                          <a:effectLst/>
                        </a:rPr>
                        <a:t>5.</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l">
                        <a:lnSpc>
                          <a:spcPct val="107000"/>
                        </a:lnSpc>
                        <a:spcAft>
                          <a:spcPts val="800"/>
                        </a:spcAft>
                      </a:pPr>
                      <a:r>
                        <a:rPr lang="en-IN" sz="1000">
                          <a:effectLst/>
                        </a:rPr>
                        <a:t>ALLIANCE AIR</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705273</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1077709</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52.8</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51.1</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59.8</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8.7</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extLst>
                  <a:ext uri="{0D108BD9-81ED-4DB2-BD59-A6C34878D82A}">
                    <a16:rowId xmlns:a16="http://schemas.microsoft.com/office/drawing/2014/main" val="269061603"/>
                  </a:ext>
                </a:extLst>
              </a:tr>
              <a:tr h="149252">
                <a:tc>
                  <a:txBody>
                    <a:bodyPr/>
                    <a:lstStyle/>
                    <a:p>
                      <a:pPr algn="ctr">
                        <a:lnSpc>
                          <a:spcPct val="107000"/>
                        </a:lnSpc>
                        <a:spcAft>
                          <a:spcPts val="800"/>
                        </a:spcAft>
                      </a:pPr>
                      <a:r>
                        <a:rPr lang="en-US" sz="1000">
                          <a:effectLst/>
                        </a:rPr>
                        <a:t>6.</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l">
                        <a:lnSpc>
                          <a:spcPct val="107000"/>
                        </a:lnSpc>
                        <a:spcAft>
                          <a:spcPts val="800"/>
                        </a:spcAft>
                      </a:pPr>
                      <a:r>
                        <a:rPr lang="en-IN" sz="1000">
                          <a:effectLst/>
                        </a:rPr>
                        <a:t>FLYBIG</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7238</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81268</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1022.8</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44.9</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51.1</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6.2</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extLst>
                  <a:ext uri="{0D108BD9-81ED-4DB2-BD59-A6C34878D82A}">
                    <a16:rowId xmlns:a16="http://schemas.microsoft.com/office/drawing/2014/main" val="2405276703"/>
                  </a:ext>
                </a:extLst>
              </a:tr>
              <a:tr h="231262">
                <a:tc>
                  <a:txBody>
                    <a:bodyPr/>
                    <a:lstStyle/>
                    <a:p>
                      <a:pPr algn="ctr">
                        <a:lnSpc>
                          <a:spcPct val="107000"/>
                        </a:lnSpc>
                        <a:spcAft>
                          <a:spcPts val="800"/>
                        </a:spcAft>
                      </a:pPr>
                      <a:r>
                        <a:rPr lang="en-US" sz="1000">
                          <a:effectLst/>
                        </a:rPr>
                        <a:t>7.</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l">
                        <a:lnSpc>
                          <a:spcPct val="107000"/>
                        </a:lnSpc>
                        <a:spcAft>
                          <a:spcPts val="800"/>
                        </a:spcAft>
                      </a:pPr>
                      <a:r>
                        <a:rPr lang="en-IN" sz="1000">
                          <a:effectLst/>
                        </a:rPr>
                        <a:t>GO AIR</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4018264</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7970284</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98.4</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66.6</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75.1</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8.5</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extLst>
                  <a:ext uri="{0D108BD9-81ED-4DB2-BD59-A6C34878D82A}">
                    <a16:rowId xmlns:a16="http://schemas.microsoft.com/office/drawing/2014/main" val="152967999"/>
                  </a:ext>
                </a:extLst>
              </a:tr>
              <a:tr h="231262">
                <a:tc>
                  <a:txBody>
                    <a:bodyPr/>
                    <a:lstStyle/>
                    <a:p>
                      <a:pPr algn="ctr">
                        <a:lnSpc>
                          <a:spcPct val="107000"/>
                        </a:lnSpc>
                        <a:spcAft>
                          <a:spcPts val="800"/>
                        </a:spcAft>
                      </a:pPr>
                      <a:r>
                        <a:rPr lang="en-US" sz="1000">
                          <a:effectLst/>
                        </a:rPr>
                        <a:t>8.</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l">
                        <a:lnSpc>
                          <a:spcPct val="107000"/>
                        </a:lnSpc>
                        <a:spcAft>
                          <a:spcPts val="800"/>
                        </a:spcAft>
                      </a:pPr>
                      <a:r>
                        <a:rPr lang="en-IN" sz="1000">
                          <a:effectLst/>
                        </a:rPr>
                        <a:t>INDIGO</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29336170</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46606224</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58.9</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68.7</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73.5</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4.8</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extLst>
                  <a:ext uri="{0D108BD9-81ED-4DB2-BD59-A6C34878D82A}">
                    <a16:rowId xmlns:a16="http://schemas.microsoft.com/office/drawing/2014/main" val="722133449"/>
                  </a:ext>
                </a:extLst>
              </a:tr>
              <a:tr h="149252">
                <a:tc>
                  <a:txBody>
                    <a:bodyPr/>
                    <a:lstStyle/>
                    <a:p>
                      <a:pPr algn="ctr">
                        <a:lnSpc>
                          <a:spcPct val="107000"/>
                        </a:lnSpc>
                        <a:spcAft>
                          <a:spcPts val="800"/>
                        </a:spcAft>
                      </a:pPr>
                      <a:r>
                        <a:rPr lang="en-US" sz="1000">
                          <a:effectLst/>
                        </a:rPr>
                        <a:t>9.</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l">
                        <a:lnSpc>
                          <a:spcPct val="107000"/>
                        </a:lnSpc>
                        <a:spcAft>
                          <a:spcPts val="800"/>
                        </a:spcAft>
                      </a:pPr>
                      <a:r>
                        <a:rPr lang="en-IN" sz="1000">
                          <a:effectLst/>
                        </a:rPr>
                        <a:t>PAWAN HANS</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1331</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1530</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15.0</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20.4</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23.7</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3.4</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extLst>
                  <a:ext uri="{0D108BD9-81ED-4DB2-BD59-A6C34878D82A}">
                    <a16:rowId xmlns:a16="http://schemas.microsoft.com/office/drawing/2014/main" val="1052580002"/>
                  </a:ext>
                </a:extLst>
              </a:tr>
              <a:tr h="231262">
                <a:tc>
                  <a:txBody>
                    <a:bodyPr/>
                    <a:lstStyle/>
                    <a:p>
                      <a:pPr algn="ctr">
                        <a:lnSpc>
                          <a:spcPct val="107000"/>
                        </a:lnSpc>
                        <a:spcAft>
                          <a:spcPts val="800"/>
                        </a:spcAft>
                      </a:pPr>
                      <a:r>
                        <a:rPr lang="en-US" sz="1000">
                          <a:effectLst/>
                        </a:rPr>
                        <a:t>10.</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l">
                        <a:lnSpc>
                          <a:spcPct val="107000"/>
                        </a:lnSpc>
                        <a:spcAft>
                          <a:spcPts val="800"/>
                        </a:spcAft>
                      </a:pPr>
                      <a:r>
                        <a:rPr lang="en-IN" sz="1000">
                          <a:effectLst/>
                        </a:rPr>
                        <a:t>SPICEJET</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7086585</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8386574</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18.3</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75.7</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80.4</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4.8</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extLst>
                  <a:ext uri="{0D108BD9-81ED-4DB2-BD59-A6C34878D82A}">
                    <a16:rowId xmlns:a16="http://schemas.microsoft.com/office/drawing/2014/main" val="239426782"/>
                  </a:ext>
                </a:extLst>
              </a:tr>
              <a:tr h="231262">
                <a:tc>
                  <a:txBody>
                    <a:bodyPr/>
                    <a:lstStyle/>
                    <a:p>
                      <a:pPr algn="ctr">
                        <a:lnSpc>
                          <a:spcPct val="107000"/>
                        </a:lnSpc>
                        <a:spcAft>
                          <a:spcPts val="800"/>
                        </a:spcAft>
                      </a:pPr>
                      <a:r>
                        <a:rPr lang="en-US" sz="1000">
                          <a:effectLst/>
                        </a:rPr>
                        <a:t>11.</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l">
                        <a:lnSpc>
                          <a:spcPct val="107000"/>
                        </a:lnSpc>
                        <a:spcAft>
                          <a:spcPts val="800"/>
                        </a:spcAft>
                      </a:pPr>
                      <a:r>
                        <a:rPr lang="en-IN" sz="1000">
                          <a:effectLst/>
                        </a:rPr>
                        <a:t>STAR AIR</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112239</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199633</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77.9</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72.3</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73.5</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1.2</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extLst>
                  <a:ext uri="{0D108BD9-81ED-4DB2-BD59-A6C34878D82A}">
                    <a16:rowId xmlns:a16="http://schemas.microsoft.com/office/drawing/2014/main" val="4010364951"/>
                  </a:ext>
                </a:extLst>
              </a:tr>
              <a:tr h="232602">
                <a:tc>
                  <a:txBody>
                    <a:bodyPr/>
                    <a:lstStyle/>
                    <a:p>
                      <a:pPr algn="ctr">
                        <a:lnSpc>
                          <a:spcPct val="107000"/>
                        </a:lnSpc>
                        <a:spcAft>
                          <a:spcPts val="800"/>
                        </a:spcAft>
                      </a:pPr>
                      <a:r>
                        <a:rPr lang="en-US" sz="1000">
                          <a:effectLst/>
                        </a:rPr>
                        <a:t>12.</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l">
                        <a:lnSpc>
                          <a:spcPct val="107000"/>
                        </a:lnSpc>
                        <a:spcAft>
                          <a:spcPts val="800"/>
                        </a:spcAft>
                      </a:pPr>
                      <a:r>
                        <a:rPr lang="en-IN" sz="1000">
                          <a:effectLst/>
                        </a:rPr>
                        <a:t>TRUJET</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277862</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147549</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-46.9</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54.0</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47.1</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-6.9</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extLst>
                  <a:ext uri="{0D108BD9-81ED-4DB2-BD59-A6C34878D82A}">
                    <a16:rowId xmlns:a16="http://schemas.microsoft.com/office/drawing/2014/main" val="2240916404"/>
                  </a:ext>
                </a:extLst>
              </a:tr>
              <a:tr h="349506">
                <a:tc>
                  <a:txBody>
                    <a:bodyPr/>
                    <a:lstStyle/>
                    <a:p>
                      <a:pPr algn="l">
                        <a:lnSpc>
                          <a:spcPct val="107000"/>
                        </a:lnSpc>
                        <a:spcAft>
                          <a:spcPts val="800"/>
                        </a:spcAft>
                      </a:pPr>
                      <a:r>
                        <a:rPr lang="en-IN" sz="1000">
                          <a:effectLst/>
                        </a:rPr>
                        <a:t>   13.</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l">
                        <a:lnSpc>
                          <a:spcPct val="107000"/>
                        </a:lnSpc>
                        <a:spcAft>
                          <a:spcPts val="800"/>
                        </a:spcAft>
                      </a:pPr>
                      <a:r>
                        <a:rPr lang="en-IN" sz="1000" dirty="0">
                          <a:effectLst/>
                        </a:rPr>
                        <a:t>VISTARA</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           3,371,361 </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          6,743,071 </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                        100.0 </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                                   67.2 </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                         73.2 </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6.1</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extLst>
                  <a:ext uri="{0D108BD9-81ED-4DB2-BD59-A6C34878D82A}">
                    <a16:rowId xmlns:a16="http://schemas.microsoft.com/office/drawing/2014/main" val="3507290065"/>
                  </a:ext>
                </a:extLst>
              </a:tr>
            </a:tbl>
          </a:graphicData>
        </a:graphic>
      </p:graphicFrame>
      <p:sp>
        <p:nvSpPr>
          <p:cNvPr id="13" name="TextBox 12">
            <a:extLst>
              <a:ext uri="{FF2B5EF4-FFF2-40B4-BE49-F238E27FC236}">
                <a16:creationId xmlns:a16="http://schemas.microsoft.com/office/drawing/2014/main" id="{1CBEB21E-C9EF-ED0D-9CEE-32B462888381}"/>
              </a:ext>
            </a:extLst>
          </p:cNvPr>
          <p:cNvSpPr txBox="1"/>
          <p:nvPr/>
        </p:nvSpPr>
        <p:spPr>
          <a:xfrm>
            <a:off x="581191" y="6119889"/>
            <a:ext cx="10854596"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highlight>
                  <a:srgbClr val="FFFF00"/>
                </a:highlight>
                <a:uLnTx/>
                <a:uFillTx/>
                <a:latin typeface="Times New Roman" panose="02020603050405020304" pitchFamily="18" charset="0"/>
                <a:ea typeface="Calibri" panose="020F0502020204030204" pitchFamily="34" charset="0"/>
                <a:cs typeface="Times New Roman" panose="02020603050405020304" pitchFamily="18" charset="0"/>
              </a:rPr>
              <a:t>In the year 2021-22 both in terms of RPK and passengers carried, IndiGo had the maximum market share with near about 55% followed by SpiceJet, Air India and Go Air.</a:t>
            </a:r>
            <a:endPar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3" name="TextBox 2">
            <a:extLst>
              <a:ext uri="{FF2B5EF4-FFF2-40B4-BE49-F238E27FC236}">
                <a16:creationId xmlns:a16="http://schemas.microsoft.com/office/drawing/2014/main" id="{9A69C1CC-71E8-0811-C6A7-82A7F187B847}"/>
              </a:ext>
            </a:extLst>
          </p:cNvPr>
          <p:cNvSpPr txBox="1"/>
          <p:nvPr/>
        </p:nvSpPr>
        <p:spPr>
          <a:xfrm>
            <a:off x="7916779" y="120316"/>
            <a:ext cx="369402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C00000"/>
                </a:solidFill>
                <a:effectLst/>
                <a:uLnTx/>
                <a:uFillTx/>
                <a:latin typeface="Gill Sans MT" panose="020B0502020104020203"/>
                <a:ea typeface="+mn-ea"/>
                <a:cs typeface="+mn-cs"/>
              </a:rPr>
              <a:t>Industry Analysis:- Competitors.</a:t>
            </a:r>
          </a:p>
        </p:txBody>
      </p:sp>
      <p:sp>
        <p:nvSpPr>
          <p:cNvPr id="5" name="Slide Number Placeholder 4">
            <a:extLst>
              <a:ext uri="{FF2B5EF4-FFF2-40B4-BE49-F238E27FC236}">
                <a16:creationId xmlns:a16="http://schemas.microsoft.com/office/drawing/2014/main" id="{03FEB87F-C672-183A-EE75-9702E974B453}"/>
              </a:ext>
            </a:extLst>
          </p:cNvPr>
          <p:cNvSpPr>
            <a:spLocks noGrp="1"/>
          </p:cNvSpPr>
          <p:nvPr>
            <p:ph type="sldNum" sz="quarter" idx="12"/>
          </p:nvPr>
        </p:nvSpPr>
        <p:spPr/>
        <p:txBody>
          <a:bodyPr/>
          <a:lstStyle/>
          <a:p>
            <a:fld id="{E032F36B-32A1-404A-81CD-56379E3C26CA}" type="slidenum">
              <a:rPr lang="en-US" smtClean="0"/>
              <a:t>20</a:t>
            </a:fld>
            <a:endParaRPr lang="en-US"/>
          </a:p>
        </p:txBody>
      </p:sp>
    </p:spTree>
    <p:extLst>
      <p:ext uri="{BB962C8B-B14F-4D97-AF65-F5344CB8AC3E}">
        <p14:creationId xmlns:p14="http://schemas.microsoft.com/office/powerpoint/2010/main" val="84323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7159-640E-B3B9-C5E7-CEABD7606F6E}"/>
              </a:ext>
            </a:extLst>
          </p:cNvPr>
          <p:cNvSpPr>
            <a:spLocks noGrp="1"/>
          </p:cNvSpPr>
          <p:nvPr>
            <p:ph type="title"/>
          </p:nvPr>
        </p:nvSpPr>
        <p:spPr>
          <a:xfrm>
            <a:off x="581192" y="448038"/>
            <a:ext cx="11029616" cy="1263804"/>
          </a:xfrm>
        </p:spPr>
        <p:txBody>
          <a:bodyPr/>
          <a:lstStyle/>
          <a:p>
            <a:r>
              <a:rPr lang="en-IN" b="1" dirty="0">
                <a:solidFill>
                  <a:schemeClr val="accent2">
                    <a:lumMod val="75000"/>
                  </a:schemeClr>
                </a:solidFill>
              </a:rPr>
              <a:t>Indian cargo market status in aviation sector</a:t>
            </a:r>
          </a:p>
        </p:txBody>
      </p:sp>
      <p:sp>
        <p:nvSpPr>
          <p:cNvPr id="5" name="Content Placeholder 4">
            <a:extLst>
              <a:ext uri="{FF2B5EF4-FFF2-40B4-BE49-F238E27FC236}">
                <a16:creationId xmlns:a16="http://schemas.microsoft.com/office/drawing/2014/main" id="{621F6505-2521-B33B-7404-8F48E0433ADB}"/>
              </a:ext>
            </a:extLst>
          </p:cNvPr>
          <p:cNvSpPr>
            <a:spLocks noGrp="1"/>
          </p:cNvSpPr>
          <p:nvPr>
            <p:ph idx="1"/>
          </p:nvPr>
        </p:nvSpPr>
        <p:spPr>
          <a:xfrm>
            <a:off x="581192" y="1965960"/>
            <a:ext cx="11029615" cy="4572000"/>
          </a:xfrm>
        </p:spPr>
        <p:txBody>
          <a:bodyPr>
            <a:normAutofit/>
          </a:bodyPr>
          <a:lstStyle/>
          <a:p>
            <a:r>
              <a:rPr lang="en-IN" sz="2400" b="1" dirty="0">
                <a:solidFill>
                  <a:schemeClr val="bg1"/>
                </a:solidFill>
                <a:latin typeface="Bahnschrift Condensed" panose="020B0502040204020203" pitchFamily="34" charset="0"/>
              </a:rPr>
              <a:t>Indian </a:t>
            </a:r>
            <a:r>
              <a:rPr lang="en-IN" sz="2400" b="1" dirty="0">
                <a:solidFill>
                  <a:schemeClr val="bg1"/>
                </a:solidFill>
                <a:highlight>
                  <a:srgbClr val="FFFF00"/>
                </a:highlight>
                <a:latin typeface="Bahnschrift Condensed" panose="020B0502040204020203" pitchFamily="34" charset="0"/>
              </a:rPr>
              <a:t>Cargo market </a:t>
            </a:r>
            <a:r>
              <a:rPr lang="en-IN" sz="2400" b="1" dirty="0">
                <a:solidFill>
                  <a:schemeClr val="bg1"/>
                </a:solidFill>
                <a:latin typeface="Bahnschrift Condensed" panose="020B0502040204020203" pitchFamily="34" charset="0"/>
              </a:rPr>
              <a:t>shows a </a:t>
            </a:r>
            <a:r>
              <a:rPr lang="en-IN" sz="2400" b="1" dirty="0">
                <a:solidFill>
                  <a:schemeClr val="bg1"/>
                </a:solidFill>
                <a:highlight>
                  <a:srgbClr val="FFFF00"/>
                </a:highlight>
                <a:latin typeface="Bahnschrift Condensed" panose="020B0502040204020203" pitchFamily="34" charset="0"/>
              </a:rPr>
              <a:t>12% annual growth </a:t>
            </a:r>
            <a:r>
              <a:rPr lang="en-IN" sz="2400" b="1" dirty="0">
                <a:solidFill>
                  <a:schemeClr val="bg1"/>
                </a:solidFill>
                <a:latin typeface="Bahnschrift Condensed" panose="020B0502040204020203" pitchFamily="34" charset="0"/>
              </a:rPr>
              <a:t>rate in the last decade.</a:t>
            </a:r>
          </a:p>
          <a:p>
            <a:r>
              <a:rPr lang="en-IN" sz="2400" b="1" dirty="0">
                <a:solidFill>
                  <a:schemeClr val="bg1"/>
                </a:solidFill>
                <a:latin typeface="Bahnschrift Condensed" panose="020B0502040204020203" pitchFamily="34" charset="0"/>
              </a:rPr>
              <a:t>Blue Dart, Air India Express, and Spice Jet Express are the major competitor for New Zealand Airlines. </a:t>
            </a:r>
            <a:r>
              <a:rPr lang="en-IN" sz="2400" b="1" dirty="0">
                <a:solidFill>
                  <a:schemeClr val="bg1"/>
                </a:solidFill>
                <a:highlight>
                  <a:srgbClr val="FFFF00"/>
                </a:highlight>
                <a:latin typeface="Bahnschrift Condensed" panose="020B0502040204020203" pitchFamily="34" charset="0"/>
              </a:rPr>
              <a:t>Blue Dart </a:t>
            </a:r>
            <a:r>
              <a:rPr lang="en-IN" sz="2400" b="1" dirty="0">
                <a:solidFill>
                  <a:schemeClr val="bg1"/>
                </a:solidFill>
                <a:latin typeface="Bahnschrift Condensed" panose="020B0502040204020203" pitchFamily="34" charset="0"/>
              </a:rPr>
              <a:t>dominates the Indian market with a </a:t>
            </a:r>
            <a:r>
              <a:rPr lang="en-IN" sz="2400" b="1" dirty="0">
                <a:solidFill>
                  <a:schemeClr val="bg1"/>
                </a:solidFill>
                <a:highlight>
                  <a:srgbClr val="FFFF00"/>
                </a:highlight>
                <a:latin typeface="Bahnschrift Condensed" panose="020B0502040204020203" pitchFamily="34" charset="0"/>
              </a:rPr>
              <a:t>25% share in the cargo market</a:t>
            </a:r>
            <a:r>
              <a:rPr lang="en-IN" sz="2400" b="1" dirty="0">
                <a:solidFill>
                  <a:schemeClr val="bg1"/>
                </a:solidFill>
                <a:latin typeface="Bahnschrift Condensed" panose="020B0502040204020203" pitchFamily="34" charset="0"/>
              </a:rPr>
              <a:t>.</a:t>
            </a:r>
          </a:p>
          <a:p>
            <a:r>
              <a:rPr lang="en-IN" sz="2400" b="1" dirty="0">
                <a:solidFill>
                  <a:schemeClr val="bg1"/>
                </a:solidFill>
                <a:latin typeface="Bahnschrift Condensed" panose="020B0502040204020203" pitchFamily="34" charset="0"/>
                <a:ea typeface="Times New Roman" panose="02020603050405020304" pitchFamily="18" charset="0"/>
              </a:rPr>
              <a:t>E</a:t>
            </a:r>
            <a:r>
              <a:rPr lang="en-IN" sz="2400" b="1" dirty="0">
                <a:solidFill>
                  <a:schemeClr val="bg1"/>
                </a:solidFill>
                <a:effectLst/>
                <a:latin typeface="Bahnschrift Condensed" panose="020B0502040204020203" pitchFamily="34" charset="0"/>
                <a:ea typeface="Times New Roman" panose="02020603050405020304" pitchFamily="18" charset="0"/>
              </a:rPr>
              <a:t>-commerce </a:t>
            </a:r>
            <a:r>
              <a:rPr lang="en-IN" sz="2400" b="1" dirty="0">
                <a:solidFill>
                  <a:schemeClr val="bg1"/>
                </a:solidFill>
                <a:latin typeface="Bahnschrift Condensed" panose="020B0502040204020203" pitchFamily="34" charset="0"/>
                <a:ea typeface="Times New Roman" panose="02020603050405020304" pitchFamily="18" charset="0"/>
              </a:rPr>
              <a:t>as of now $41 billion market and </a:t>
            </a:r>
            <a:r>
              <a:rPr lang="en-IN" sz="2400" b="1" dirty="0">
                <a:solidFill>
                  <a:schemeClr val="bg1"/>
                </a:solidFill>
                <a:effectLst/>
                <a:latin typeface="Bahnschrift Condensed" panose="020B0502040204020203" pitchFamily="34" charset="0"/>
                <a:ea typeface="Times New Roman" panose="02020603050405020304" pitchFamily="18" charset="0"/>
              </a:rPr>
              <a:t>expected to grow to five times its current size in India by 2026, a putative $200 billion market poised to materialize in less than five years. Which is the major cause of the booming of the Indian cargo market.</a:t>
            </a:r>
          </a:p>
          <a:p>
            <a:r>
              <a:rPr lang="en-IN" sz="2400" b="1" dirty="0">
                <a:solidFill>
                  <a:schemeClr val="bg1"/>
                </a:solidFill>
                <a:highlight>
                  <a:srgbClr val="FFFF00"/>
                </a:highlight>
                <a:latin typeface="Bahnschrift Condensed" panose="020B0502040204020203" pitchFamily="34" charset="0"/>
                <a:ea typeface="Times New Roman" panose="02020603050405020304" pitchFamily="18" charset="0"/>
              </a:rPr>
              <a:t>Delhi, Mumbai, Bengaluru, and Hyderabad are having 70% cargo Volume</a:t>
            </a:r>
            <a:r>
              <a:rPr lang="en-IN" sz="2400" b="1" dirty="0">
                <a:solidFill>
                  <a:schemeClr val="bg1"/>
                </a:solidFill>
                <a:latin typeface="Bahnschrift Condensed" panose="020B0502040204020203" pitchFamily="34" charset="0"/>
                <a:ea typeface="Times New Roman" panose="02020603050405020304" pitchFamily="18" charset="0"/>
              </a:rPr>
              <a:t>. So, Air New Zealand should focus on these cities.</a:t>
            </a:r>
          </a:p>
          <a:p>
            <a:r>
              <a:rPr lang="en-IN" sz="2400" b="1" dirty="0">
                <a:solidFill>
                  <a:schemeClr val="bg1"/>
                </a:solidFill>
                <a:effectLst/>
                <a:latin typeface="Bahnschrift Condensed" panose="020B0502040204020203" pitchFamily="34" charset="0"/>
                <a:ea typeface="Times New Roman" panose="02020603050405020304" pitchFamily="18" charset="0"/>
              </a:rPr>
              <a:t>India has only </a:t>
            </a:r>
            <a:r>
              <a:rPr lang="en-IN" sz="2400" b="1" dirty="0">
                <a:solidFill>
                  <a:schemeClr val="bg1"/>
                </a:solidFill>
                <a:effectLst/>
                <a:highlight>
                  <a:srgbClr val="FFFF00"/>
                </a:highlight>
                <a:latin typeface="Bahnschrift Condensed" panose="020B0502040204020203" pitchFamily="34" charset="0"/>
                <a:ea typeface="Times New Roman" panose="02020603050405020304" pitchFamily="18" charset="0"/>
              </a:rPr>
              <a:t>25 Dedicated Freighter</a:t>
            </a:r>
            <a:r>
              <a:rPr lang="en-IN" sz="2400" b="1" dirty="0">
                <a:solidFill>
                  <a:schemeClr val="bg1"/>
                </a:solidFill>
                <a:effectLst/>
                <a:latin typeface="Bahnschrift Condensed" panose="020B0502040204020203" pitchFamily="34" charset="0"/>
                <a:ea typeface="Times New Roman" panose="02020603050405020304" pitchFamily="18" charset="0"/>
              </a:rPr>
              <a:t> aircraft and on the other hand country like Kenya/Indonesia more Dedicated Cargo aircraft.</a:t>
            </a:r>
          </a:p>
        </p:txBody>
      </p:sp>
      <p:sp>
        <p:nvSpPr>
          <p:cNvPr id="4" name="TextBox 3">
            <a:extLst>
              <a:ext uri="{FF2B5EF4-FFF2-40B4-BE49-F238E27FC236}">
                <a16:creationId xmlns:a16="http://schemas.microsoft.com/office/drawing/2014/main" id="{F2DEB41A-80E2-DF3E-5CE9-1736570CE1FB}"/>
              </a:ext>
            </a:extLst>
          </p:cNvPr>
          <p:cNvSpPr txBox="1"/>
          <p:nvPr/>
        </p:nvSpPr>
        <p:spPr>
          <a:xfrm>
            <a:off x="9065316" y="78706"/>
            <a:ext cx="254549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Gill Sans MT" panose="020B0502020104020203"/>
                <a:ea typeface="+mn-ea"/>
                <a:cs typeface="+mn-cs"/>
              </a:rPr>
              <a:t>Market Analysis</a:t>
            </a:r>
          </a:p>
        </p:txBody>
      </p:sp>
      <p:sp>
        <p:nvSpPr>
          <p:cNvPr id="3" name="Slide Number Placeholder 2">
            <a:extLst>
              <a:ext uri="{FF2B5EF4-FFF2-40B4-BE49-F238E27FC236}">
                <a16:creationId xmlns:a16="http://schemas.microsoft.com/office/drawing/2014/main" id="{F4FF2F4C-F2A8-E1B9-BCF4-C330FDC07B46}"/>
              </a:ext>
            </a:extLst>
          </p:cNvPr>
          <p:cNvSpPr>
            <a:spLocks noGrp="1"/>
          </p:cNvSpPr>
          <p:nvPr>
            <p:ph type="sldNum" sz="quarter" idx="12"/>
          </p:nvPr>
        </p:nvSpPr>
        <p:spPr/>
        <p:txBody>
          <a:bodyPr/>
          <a:lstStyle/>
          <a:p>
            <a:fld id="{E032F36B-32A1-404A-81CD-56379E3C26CA}" type="slidenum">
              <a:rPr lang="en-US" smtClean="0"/>
              <a:t>21</a:t>
            </a:fld>
            <a:endParaRPr lang="en-US"/>
          </a:p>
        </p:txBody>
      </p:sp>
    </p:spTree>
    <p:extLst>
      <p:ext uri="{BB962C8B-B14F-4D97-AF65-F5344CB8AC3E}">
        <p14:creationId xmlns:p14="http://schemas.microsoft.com/office/powerpoint/2010/main" val="3546690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7159-640E-B3B9-C5E7-CEABD7606F6E}"/>
              </a:ext>
            </a:extLst>
          </p:cNvPr>
          <p:cNvSpPr>
            <a:spLocks noGrp="1"/>
          </p:cNvSpPr>
          <p:nvPr>
            <p:ph type="title"/>
          </p:nvPr>
        </p:nvSpPr>
        <p:spPr>
          <a:xfrm>
            <a:off x="306911" y="82591"/>
            <a:ext cx="11029616" cy="1174805"/>
          </a:xfrm>
        </p:spPr>
        <p:txBody>
          <a:bodyPr/>
          <a:lstStyle/>
          <a:p>
            <a:r>
              <a:rPr lang="en-IN" sz="4000" b="1" dirty="0">
                <a:solidFill>
                  <a:schemeClr val="accent2">
                    <a:lumMod val="75000"/>
                  </a:schemeClr>
                </a:solidFill>
                <a:effectLst/>
                <a:latin typeface="Calibri Light" panose="020F0302020204030204" pitchFamily="34" charset="0"/>
                <a:ea typeface="Times New Roman" panose="02020603050405020304" pitchFamily="18" charset="0"/>
                <a:cs typeface="Times New Roman" panose="02020603050405020304" pitchFamily="18" charset="0"/>
              </a:rPr>
              <a:t>Financial summary of all scheduled Indian carriers- 2020-21</a:t>
            </a:r>
            <a:br>
              <a:rPr lang="en-IN"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IN" dirty="0"/>
          </a:p>
        </p:txBody>
      </p:sp>
      <p:graphicFrame>
        <p:nvGraphicFramePr>
          <p:cNvPr id="7" name="Content Placeholder 6">
            <a:extLst>
              <a:ext uri="{FF2B5EF4-FFF2-40B4-BE49-F238E27FC236}">
                <a16:creationId xmlns:a16="http://schemas.microsoft.com/office/drawing/2014/main" id="{9000D3F6-F2E4-6B74-AD06-C67EDD8A1AA8}"/>
              </a:ext>
            </a:extLst>
          </p:cNvPr>
          <p:cNvGraphicFramePr>
            <a:graphicFrameLocks noGrp="1"/>
          </p:cNvGraphicFramePr>
          <p:nvPr>
            <p:ph idx="1"/>
            <p:extLst>
              <p:ext uri="{D42A27DB-BD31-4B8C-83A1-F6EECF244321}">
                <p14:modId xmlns:p14="http://schemas.microsoft.com/office/powerpoint/2010/main" val="781410690"/>
              </p:ext>
            </p:extLst>
          </p:nvPr>
        </p:nvGraphicFramePr>
        <p:xfrm>
          <a:off x="470541" y="1336046"/>
          <a:ext cx="4965538" cy="5396689"/>
        </p:xfrm>
        <a:graphic>
          <a:graphicData uri="http://schemas.openxmlformats.org/drawingml/2006/table">
            <a:tbl>
              <a:tblPr firstRow="1" firstCol="1" bandRow="1">
                <a:tableStyleId>{5C22544A-7EE6-4342-B048-85BDC9FD1C3A}</a:tableStyleId>
              </a:tblPr>
              <a:tblGrid>
                <a:gridCol w="312918">
                  <a:extLst>
                    <a:ext uri="{9D8B030D-6E8A-4147-A177-3AD203B41FA5}">
                      <a16:colId xmlns:a16="http://schemas.microsoft.com/office/drawing/2014/main" val="514680081"/>
                    </a:ext>
                  </a:extLst>
                </a:gridCol>
                <a:gridCol w="117766">
                  <a:extLst>
                    <a:ext uri="{9D8B030D-6E8A-4147-A177-3AD203B41FA5}">
                      <a16:colId xmlns:a16="http://schemas.microsoft.com/office/drawing/2014/main" val="3318422481"/>
                    </a:ext>
                  </a:extLst>
                </a:gridCol>
                <a:gridCol w="1316249">
                  <a:extLst>
                    <a:ext uri="{9D8B030D-6E8A-4147-A177-3AD203B41FA5}">
                      <a16:colId xmlns:a16="http://schemas.microsoft.com/office/drawing/2014/main" val="2922451923"/>
                    </a:ext>
                  </a:extLst>
                </a:gridCol>
                <a:gridCol w="983462">
                  <a:extLst>
                    <a:ext uri="{9D8B030D-6E8A-4147-A177-3AD203B41FA5}">
                      <a16:colId xmlns:a16="http://schemas.microsoft.com/office/drawing/2014/main" val="759842687"/>
                    </a:ext>
                  </a:extLst>
                </a:gridCol>
                <a:gridCol w="1017239">
                  <a:extLst>
                    <a:ext uri="{9D8B030D-6E8A-4147-A177-3AD203B41FA5}">
                      <a16:colId xmlns:a16="http://schemas.microsoft.com/office/drawing/2014/main" val="2928222305"/>
                    </a:ext>
                  </a:extLst>
                </a:gridCol>
                <a:gridCol w="1217904">
                  <a:extLst>
                    <a:ext uri="{9D8B030D-6E8A-4147-A177-3AD203B41FA5}">
                      <a16:colId xmlns:a16="http://schemas.microsoft.com/office/drawing/2014/main" val="2401279564"/>
                    </a:ext>
                  </a:extLst>
                </a:gridCol>
              </a:tblGrid>
              <a:tr h="297264">
                <a:tc gridSpan="2">
                  <a:txBody>
                    <a:bodyPr/>
                    <a:lstStyle/>
                    <a:p>
                      <a:pPr algn="ctr">
                        <a:lnSpc>
                          <a:spcPct val="107000"/>
                        </a:lnSpc>
                        <a:spcAft>
                          <a:spcPts val="800"/>
                        </a:spcAft>
                      </a:pPr>
                      <a:r>
                        <a:rPr lang="en-IN" sz="1100" dirty="0">
                          <a:effectLst/>
                        </a:rPr>
                        <a:t>S. No.</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hMerge="1">
                  <a:txBody>
                    <a:bodyPr/>
                    <a:lstStyle/>
                    <a:p>
                      <a:endParaRPr lang="en-IN"/>
                    </a:p>
                  </a:txBody>
                  <a:tcPr/>
                </a:tc>
                <a:tc>
                  <a:txBody>
                    <a:bodyPr/>
                    <a:lstStyle/>
                    <a:p>
                      <a:pPr algn="ctr">
                        <a:lnSpc>
                          <a:spcPct val="107000"/>
                        </a:lnSpc>
                        <a:spcAft>
                          <a:spcPts val="800"/>
                        </a:spcAft>
                      </a:pPr>
                      <a:r>
                        <a:rPr lang="en-IN" sz="1100">
                          <a:effectLst/>
                        </a:rPr>
                        <a:t>Airlines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a:txBody>
                    <a:bodyPr/>
                    <a:lstStyle/>
                    <a:p>
                      <a:pPr algn="ctr">
                        <a:lnSpc>
                          <a:spcPct val="107000"/>
                        </a:lnSpc>
                        <a:spcAft>
                          <a:spcPts val="800"/>
                        </a:spcAft>
                      </a:pPr>
                      <a:r>
                        <a:rPr lang="en-IN" sz="1100">
                          <a:effectLst/>
                        </a:rPr>
                        <a:t>Operating Revenue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a:txBody>
                    <a:bodyPr/>
                    <a:lstStyle/>
                    <a:p>
                      <a:pPr algn="ctr">
                        <a:lnSpc>
                          <a:spcPct val="107000"/>
                        </a:lnSpc>
                        <a:spcAft>
                          <a:spcPts val="800"/>
                        </a:spcAft>
                      </a:pPr>
                      <a:r>
                        <a:rPr lang="en-IN" sz="1100">
                          <a:effectLst/>
                        </a:rPr>
                        <a:t>Operating Expenses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a:txBody>
                    <a:bodyPr/>
                    <a:lstStyle/>
                    <a:p>
                      <a:pPr algn="ctr">
                        <a:lnSpc>
                          <a:spcPct val="107000"/>
                        </a:lnSpc>
                        <a:spcAft>
                          <a:spcPts val="800"/>
                        </a:spcAft>
                      </a:pPr>
                      <a:r>
                        <a:rPr lang="en-IN" sz="1100">
                          <a:effectLst/>
                        </a:rPr>
                        <a:t>Operating Result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extLst>
                  <a:ext uri="{0D108BD9-81ED-4DB2-BD59-A6C34878D82A}">
                    <a16:rowId xmlns:a16="http://schemas.microsoft.com/office/drawing/2014/main" val="2485404170"/>
                  </a:ext>
                </a:extLst>
              </a:tr>
              <a:tr h="226364">
                <a:tc gridSpan="2">
                  <a:txBody>
                    <a:bodyPr/>
                    <a:lstStyle/>
                    <a:p>
                      <a:pPr algn="ctr">
                        <a:lnSpc>
                          <a:spcPct val="107000"/>
                        </a:lnSpc>
                        <a:spcAft>
                          <a:spcPts val="800"/>
                        </a:spcAft>
                      </a:pPr>
                      <a:r>
                        <a:rPr lang="en-IN" sz="1100" dirty="0">
                          <a:effectLst/>
                        </a:rPr>
                        <a:t>(1)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hMerge="1">
                  <a:txBody>
                    <a:bodyPr/>
                    <a:lstStyle/>
                    <a:p>
                      <a:endParaRPr lang="en-IN"/>
                    </a:p>
                  </a:txBody>
                  <a:tcPr/>
                </a:tc>
                <a:tc>
                  <a:txBody>
                    <a:bodyPr/>
                    <a:lstStyle/>
                    <a:p>
                      <a:pPr algn="ctr">
                        <a:lnSpc>
                          <a:spcPct val="107000"/>
                        </a:lnSpc>
                        <a:spcAft>
                          <a:spcPts val="800"/>
                        </a:spcAft>
                      </a:pPr>
                      <a:r>
                        <a:rPr lang="en-IN"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a:txBody>
                    <a:bodyPr/>
                    <a:lstStyle/>
                    <a:p>
                      <a:pPr algn="ctr">
                        <a:lnSpc>
                          <a:spcPct val="107000"/>
                        </a:lnSpc>
                        <a:spcAft>
                          <a:spcPts val="800"/>
                        </a:spcAft>
                      </a:pPr>
                      <a:r>
                        <a:rPr lang="en-IN" sz="11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a:txBody>
                    <a:bodyPr/>
                    <a:lstStyle/>
                    <a:p>
                      <a:pPr algn="ctr">
                        <a:lnSpc>
                          <a:spcPct val="107000"/>
                        </a:lnSpc>
                        <a:spcAft>
                          <a:spcPts val="800"/>
                        </a:spcAft>
                      </a:pPr>
                      <a:r>
                        <a:rPr lang="en-IN" sz="11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a:txBody>
                    <a:bodyPr/>
                    <a:lstStyle/>
                    <a:p>
                      <a:pPr algn="ctr">
                        <a:lnSpc>
                          <a:spcPct val="107000"/>
                        </a:lnSpc>
                        <a:spcAft>
                          <a:spcPts val="800"/>
                        </a:spcAft>
                      </a:pPr>
                      <a:r>
                        <a:rPr lang="en-IN" sz="11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extLst>
                  <a:ext uri="{0D108BD9-81ED-4DB2-BD59-A6C34878D82A}">
                    <a16:rowId xmlns:a16="http://schemas.microsoft.com/office/drawing/2014/main" val="636996395"/>
                  </a:ext>
                </a:extLst>
              </a:tr>
              <a:tr h="173747">
                <a:tc gridSpan="6">
                  <a:txBody>
                    <a:bodyPr/>
                    <a:lstStyle/>
                    <a:p>
                      <a:pPr algn="r">
                        <a:lnSpc>
                          <a:spcPct val="107000"/>
                        </a:lnSpc>
                        <a:spcAft>
                          <a:spcPts val="800"/>
                        </a:spcAft>
                      </a:pPr>
                      <a:r>
                        <a:rPr lang="en-IN" sz="1100">
                          <a:effectLst/>
                        </a:rPr>
                        <a:t>(RS. IN MILLION)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527831887"/>
                  </a:ext>
                </a:extLst>
              </a:tr>
              <a:tr h="244368">
                <a:tc>
                  <a:txBody>
                    <a:bodyPr/>
                    <a:lstStyle/>
                    <a:p>
                      <a:pPr algn="l">
                        <a:lnSpc>
                          <a:spcPct val="107000"/>
                        </a:lnSpc>
                        <a:spcAft>
                          <a:spcPts val="800"/>
                        </a:spcAft>
                      </a:pPr>
                      <a:r>
                        <a:rPr lang="en-IN" sz="1100">
                          <a:effectLst/>
                        </a:rPr>
                        <a:t>(A)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gridSpan="5">
                  <a:txBody>
                    <a:bodyPr/>
                    <a:lstStyle/>
                    <a:p>
                      <a:pPr algn="l">
                        <a:lnSpc>
                          <a:spcPct val="107000"/>
                        </a:lnSpc>
                        <a:spcAft>
                          <a:spcPts val="800"/>
                        </a:spcAft>
                      </a:pPr>
                      <a:r>
                        <a:rPr lang="en-IN" sz="1100" dirty="0">
                          <a:effectLst/>
                        </a:rPr>
                        <a:t>Scheduled National Carriers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87842885"/>
                  </a:ext>
                </a:extLst>
              </a:tr>
              <a:tr h="253594">
                <a:tc>
                  <a:txBody>
                    <a:bodyPr/>
                    <a:lstStyle/>
                    <a:p>
                      <a:pPr algn="l">
                        <a:lnSpc>
                          <a:spcPct val="107000"/>
                        </a:lnSpc>
                        <a:spcAft>
                          <a:spcPts val="800"/>
                        </a:spcAft>
                      </a:pPr>
                      <a:r>
                        <a:rPr lang="en-IN"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gridSpan="2">
                  <a:txBody>
                    <a:bodyPr/>
                    <a:lstStyle/>
                    <a:p>
                      <a:pPr algn="l">
                        <a:lnSpc>
                          <a:spcPct val="107000"/>
                        </a:lnSpc>
                        <a:spcAft>
                          <a:spcPts val="800"/>
                        </a:spcAft>
                      </a:pPr>
                      <a:r>
                        <a:rPr lang="en-IN" sz="1100" dirty="0">
                          <a:effectLst/>
                        </a:rPr>
                        <a:t>AIR INDIA</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hMerge="1">
                  <a:txBody>
                    <a:bodyPr/>
                    <a:lstStyle/>
                    <a:p>
                      <a:endParaRPr lang="en-IN"/>
                    </a:p>
                  </a:txBody>
                  <a:tcPr/>
                </a:tc>
                <a:tc>
                  <a:txBody>
                    <a:bodyPr/>
                    <a:lstStyle/>
                    <a:p>
                      <a:pPr marR="243205" algn="ctr">
                        <a:lnSpc>
                          <a:spcPct val="107000"/>
                        </a:lnSpc>
                        <a:spcAft>
                          <a:spcPts val="800"/>
                        </a:spcAft>
                      </a:pPr>
                      <a:r>
                        <a:rPr lang="en-IN" sz="1100">
                          <a:effectLst/>
                        </a:rPr>
                        <a:t>103,376.80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ctr">
                        <a:lnSpc>
                          <a:spcPct val="107000"/>
                        </a:lnSpc>
                        <a:spcAft>
                          <a:spcPts val="800"/>
                        </a:spcAft>
                      </a:pPr>
                      <a:r>
                        <a:rPr lang="en-IN" sz="1100">
                          <a:effectLst/>
                        </a:rPr>
                        <a:t>150,386.40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ctr">
                        <a:lnSpc>
                          <a:spcPct val="107000"/>
                        </a:lnSpc>
                        <a:spcAft>
                          <a:spcPts val="800"/>
                        </a:spcAft>
                      </a:pPr>
                      <a:r>
                        <a:rPr lang="en-IN" sz="1100">
                          <a:effectLst/>
                        </a:rPr>
                        <a:t>-47,009.60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extLst>
                  <a:ext uri="{0D108BD9-81ED-4DB2-BD59-A6C34878D82A}">
                    <a16:rowId xmlns:a16="http://schemas.microsoft.com/office/drawing/2014/main" val="2009177096"/>
                  </a:ext>
                </a:extLst>
              </a:tr>
              <a:tr h="253594">
                <a:tc>
                  <a:txBody>
                    <a:bodyPr/>
                    <a:lstStyle/>
                    <a:p>
                      <a:pPr algn="l">
                        <a:lnSpc>
                          <a:spcPct val="107000"/>
                        </a:lnSpc>
                        <a:spcAft>
                          <a:spcPts val="800"/>
                        </a:spcAft>
                      </a:pPr>
                      <a:r>
                        <a:rPr lang="en-IN"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gridSpan="2">
                  <a:txBody>
                    <a:bodyPr/>
                    <a:lstStyle/>
                    <a:p>
                      <a:pPr algn="l">
                        <a:lnSpc>
                          <a:spcPct val="107000"/>
                        </a:lnSpc>
                        <a:spcAft>
                          <a:spcPts val="800"/>
                        </a:spcAft>
                      </a:pPr>
                      <a:r>
                        <a:rPr lang="en-IN" sz="1100">
                          <a:effectLst/>
                        </a:rPr>
                        <a:t>AIR INDIA EXPRESS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hMerge="1">
                  <a:txBody>
                    <a:bodyPr/>
                    <a:lstStyle/>
                    <a:p>
                      <a:endParaRPr lang="en-IN"/>
                    </a:p>
                  </a:txBody>
                  <a:tcPr/>
                </a:tc>
                <a:tc>
                  <a:txBody>
                    <a:bodyPr/>
                    <a:lstStyle/>
                    <a:p>
                      <a:pPr marR="243205" algn="ctr">
                        <a:lnSpc>
                          <a:spcPct val="107000"/>
                        </a:lnSpc>
                        <a:spcAft>
                          <a:spcPts val="800"/>
                        </a:spcAft>
                      </a:pPr>
                      <a:r>
                        <a:rPr lang="en-IN" sz="1100" dirty="0">
                          <a:effectLst/>
                        </a:rPr>
                        <a:t>20,394.15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ctr">
                        <a:lnSpc>
                          <a:spcPct val="107000"/>
                        </a:lnSpc>
                        <a:spcAft>
                          <a:spcPts val="800"/>
                        </a:spcAft>
                      </a:pPr>
                      <a:r>
                        <a:rPr lang="en-IN" sz="1100">
                          <a:effectLst/>
                        </a:rPr>
                        <a:t>18,896.52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ctr">
                        <a:lnSpc>
                          <a:spcPct val="107000"/>
                        </a:lnSpc>
                        <a:spcAft>
                          <a:spcPts val="800"/>
                        </a:spcAft>
                      </a:pPr>
                      <a:r>
                        <a:rPr lang="en-IN" sz="1100" dirty="0">
                          <a:effectLst/>
                        </a:rPr>
                        <a:t>1,497.63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extLst>
                  <a:ext uri="{0D108BD9-81ED-4DB2-BD59-A6C34878D82A}">
                    <a16:rowId xmlns:a16="http://schemas.microsoft.com/office/drawing/2014/main" val="2447840349"/>
                  </a:ext>
                </a:extLst>
              </a:tr>
              <a:tr h="243891">
                <a:tc>
                  <a:txBody>
                    <a:bodyPr/>
                    <a:lstStyle/>
                    <a:p>
                      <a:pPr algn="l">
                        <a:lnSpc>
                          <a:spcPct val="107000"/>
                        </a:lnSpc>
                        <a:spcAft>
                          <a:spcPts val="800"/>
                        </a:spcAft>
                      </a:pPr>
                      <a:r>
                        <a:rPr lang="en-IN" sz="11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gridSpan="2">
                  <a:txBody>
                    <a:bodyPr/>
                    <a:lstStyle/>
                    <a:p>
                      <a:pPr algn="l">
                        <a:lnSpc>
                          <a:spcPct val="107000"/>
                        </a:lnSpc>
                        <a:spcAft>
                          <a:spcPts val="800"/>
                        </a:spcAft>
                      </a:pPr>
                      <a:r>
                        <a:rPr lang="en-IN" sz="1100">
                          <a:effectLst/>
                        </a:rPr>
                        <a:t>ALLIANCE AIR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hMerge="1">
                  <a:txBody>
                    <a:bodyPr/>
                    <a:lstStyle/>
                    <a:p>
                      <a:endParaRPr lang="en-IN"/>
                    </a:p>
                  </a:txBody>
                  <a:tcPr/>
                </a:tc>
                <a:tc>
                  <a:txBody>
                    <a:bodyPr/>
                    <a:lstStyle/>
                    <a:p>
                      <a:pPr marR="243205" algn="ctr">
                        <a:lnSpc>
                          <a:spcPct val="107000"/>
                        </a:lnSpc>
                        <a:spcAft>
                          <a:spcPts val="800"/>
                        </a:spcAft>
                      </a:pPr>
                      <a:r>
                        <a:rPr lang="en-IN" sz="1100">
                          <a:effectLst/>
                        </a:rPr>
                        <a:t>4,535.40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ctr">
                        <a:lnSpc>
                          <a:spcPct val="107000"/>
                        </a:lnSpc>
                        <a:spcAft>
                          <a:spcPts val="800"/>
                        </a:spcAft>
                      </a:pPr>
                      <a:r>
                        <a:rPr lang="en-IN" sz="1100">
                          <a:effectLst/>
                        </a:rPr>
                        <a:t>6,784.60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ctr">
                        <a:lnSpc>
                          <a:spcPct val="107000"/>
                        </a:lnSpc>
                        <a:spcAft>
                          <a:spcPts val="800"/>
                        </a:spcAft>
                      </a:pPr>
                      <a:r>
                        <a:rPr lang="en-IN" sz="1100">
                          <a:effectLst/>
                        </a:rPr>
                        <a:t>-2,249.20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extLst>
                  <a:ext uri="{0D108BD9-81ED-4DB2-BD59-A6C34878D82A}">
                    <a16:rowId xmlns:a16="http://schemas.microsoft.com/office/drawing/2014/main" val="3895107822"/>
                  </a:ext>
                </a:extLst>
              </a:tr>
              <a:tr h="253594">
                <a:tc gridSpan="3">
                  <a:txBody>
                    <a:bodyPr/>
                    <a:lstStyle/>
                    <a:p>
                      <a:pPr marR="243205" algn="ctr">
                        <a:lnSpc>
                          <a:spcPct val="107000"/>
                        </a:lnSpc>
                        <a:spcAft>
                          <a:spcPts val="800"/>
                        </a:spcAft>
                      </a:pPr>
                      <a:r>
                        <a:rPr lang="en-IN" sz="1100">
                          <a:effectLst/>
                        </a:rPr>
                        <a:t>SUBTOTAL (A)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hMerge="1">
                  <a:txBody>
                    <a:bodyPr/>
                    <a:lstStyle/>
                    <a:p>
                      <a:endParaRPr lang="en-IN"/>
                    </a:p>
                  </a:txBody>
                  <a:tcPr/>
                </a:tc>
                <a:tc hMerge="1">
                  <a:txBody>
                    <a:bodyPr/>
                    <a:lstStyle/>
                    <a:p>
                      <a:endParaRPr lang="en-IN"/>
                    </a:p>
                  </a:txBody>
                  <a:tcPr/>
                </a:tc>
                <a:tc>
                  <a:txBody>
                    <a:bodyPr/>
                    <a:lstStyle/>
                    <a:p>
                      <a:pPr marR="243205" algn="ctr">
                        <a:lnSpc>
                          <a:spcPct val="107000"/>
                        </a:lnSpc>
                        <a:spcAft>
                          <a:spcPts val="800"/>
                        </a:spcAft>
                      </a:pPr>
                      <a:r>
                        <a:rPr lang="en-IN" sz="1100" dirty="0">
                          <a:effectLst/>
                        </a:rPr>
                        <a:t>128,306.35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ctr">
                        <a:lnSpc>
                          <a:spcPct val="107000"/>
                        </a:lnSpc>
                        <a:spcAft>
                          <a:spcPts val="800"/>
                        </a:spcAft>
                      </a:pPr>
                      <a:r>
                        <a:rPr lang="en-IN" sz="1100">
                          <a:effectLst/>
                        </a:rPr>
                        <a:t>176,067.52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ctr">
                        <a:lnSpc>
                          <a:spcPct val="107000"/>
                        </a:lnSpc>
                        <a:spcAft>
                          <a:spcPts val="800"/>
                        </a:spcAft>
                      </a:pPr>
                      <a:r>
                        <a:rPr lang="en-IN" sz="1100">
                          <a:effectLst/>
                        </a:rPr>
                        <a:t>-47,761.17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extLst>
                  <a:ext uri="{0D108BD9-81ED-4DB2-BD59-A6C34878D82A}">
                    <a16:rowId xmlns:a16="http://schemas.microsoft.com/office/drawing/2014/main" val="2747840415"/>
                  </a:ext>
                </a:extLst>
              </a:tr>
              <a:tr h="244368">
                <a:tc>
                  <a:txBody>
                    <a:bodyPr/>
                    <a:lstStyle/>
                    <a:p>
                      <a:pPr algn="l">
                        <a:lnSpc>
                          <a:spcPct val="107000"/>
                        </a:lnSpc>
                        <a:spcAft>
                          <a:spcPts val="800"/>
                        </a:spcAft>
                      </a:pPr>
                      <a:r>
                        <a:rPr lang="en-IN" sz="1100">
                          <a:effectLst/>
                        </a:rPr>
                        <a:t>(B)</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gridSpan="5">
                  <a:txBody>
                    <a:bodyPr/>
                    <a:lstStyle/>
                    <a:p>
                      <a:pPr algn="l">
                        <a:lnSpc>
                          <a:spcPct val="107000"/>
                        </a:lnSpc>
                        <a:spcAft>
                          <a:spcPts val="800"/>
                        </a:spcAft>
                      </a:pPr>
                      <a:r>
                        <a:rPr lang="en-IN" sz="1100" dirty="0">
                          <a:effectLst/>
                        </a:rPr>
                        <a:t>Scheduled Domestic Private Carriers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884283468"/>
                  </a:ext>
                </a:extLst>
              </a:tr>
              <a:tr h="260189">
                <a:tc>
                  <a:txBody>
                    <a:bodyPr/>
                    <a:lstStyle/>
                    <a:p>
                      <a:pPr algn="l">
                        <a:lnSpc>
                          <a:spcPct val="107000"/>
                        </a:lnSpc>
                        <a:spcAft>
                          <a:spcPts val="800"/>
                        </a:spcAft>
                      </a:pPr>
                      <a:r>
                        <a:rPr lang="en-IN" sz="11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gridSpan="2">
                  <a:txBody>
                    <a:bodyPr/>
                    <a:lstStyle/>
                    <a:p>
                      <a:pPr algn="l">
                        <a:lnSpc>
                          <a:spcPct val="107000"/>
                        </a:lnSpc>
                        <a:spcAft>
                          <a:spcPts val="800"/>
                        </a:spcAft>
                      </a:pPr>
                      <a:r>
                        <a:rPr lang="en-IN" sz="1100">
                          <a:effectLst/>
                        </a:rPr>
                        <a:t>AIR ASIA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hMerge="1">
                  <a:txBody>
                    <a:bodyPr/>
                    <a:lstStyle/>
                    <a:p>
                      <a:endParaRPr lang="en-IN"/>
                    </a:p>
                  </a:txBody>
                  <a:tcPr/>
                </a:tc>
                <a:tc>
                  <a:txBody>
                    <a:bodyPr/>
                    <a:lstStyle/>
                    <a:p>
                      <a:pPr marR="243205" algn="r">
                        <a:lnSpc>
                          <a:spcPct val="115000"/>
                        </a:lnSpc>
                        <a:spcAft>
                          <a:spcPts val="800"/>
                        </a:spcAft>
                      </a:pPr>
                      <a:r>
                        <a:rPr lang="en-IN" sz="1100" dirty="0">
                          <a:effectLst/>
                        </a:rPr>
                        <a:t>13,587.20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r">
                        <a:lnSpc>
                          <a:spcPct val="115000"/>
                        </a:lnSpc>
                        <a:spcAft>
                          <a:spcPts val="800"/>
                        </a:spcAft>
                      </a:pPr>
                      <a:r>
                        <a:rPr lang="en-IN" sz="1100">
                          <a:effectLst/>
                        </a:rPr>
                        <a:t>27,547.50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r">
                        <a:lnSpc>
                          <a:spcPct val="115000"/>
                        </a:lnSpc>
                        <a:spcAft>
                          <a:spcPts val="800"/>
                        </a:spcAft>
                      </a:pPr>
                      <a:r>
                        <a:rPr lang="en-IN" sz="1100">
                          <a:effectLst/>
                        </a:rPr>
                        <a:t>-13,960.30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extLst>
                  <a:ext uri="{0D108BD9-81ED-4DB2-BD59-A6C34878D82A}">
                    <a16:rowId xmlns:a16="http://schemas.microsoft.com/office/drawing/2014/main" val="1590822050"/>
                  </a:ext>
                </a:extLst>
              </a:tr>
              <a:tr h="260189">
                <a:tc>
                  <a:txBody>
                    <a:bodyPr/>
                    <a:lstStyle/>
                    <a:p>
                      <a:pPr algn="l">
                        <a:lnSpc>
                          <a:spcPct val="107000"/>
                        </a:lnSpc>
                        <a:spcAft>
                          <a:spcPts val="800"/>
                        </a:spcAft>
                      </a:pPr>
                      <a:r>
                        <a:rPr lang="en-IN" sz="11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gridSpan="2">
                  <a:txBody>
                    <a:bodyPr/>
                    <a:lstStyle/>
                    <a:p>
                      <a:pPr algn="l">
                        <a:lnSpc>
                          <a:spcPct val="107000"/>
                        </a:lnSpc>
                        <a:spcAft>
                          <a:spcPts val="800"/>
                        </a:spcAft>
                      </a:pPr>
                      <a:r>
                        <a:rPr lang="en-IN" sz="1100">
                          <a:effectLst/>
                        </a:rPr>
                        <a:t>BLUE DART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hMerge="1">
                  <a:txBody>
                    <a:bodyPr/>
                    <a:lstStyle/>
                    <a:p>
                      <a:endParaRPr lang="en-IN"/>
                    </a:p>
                  </a:txBody>
                  <a:tcPr/>
                </a:tc>
                <a:tc>
                  <a:txBody>
                    <a:bodyPr/>
                    <a:lstStyle/>
                    <a:p>
                      <a:pPr marR="243205" algn="r">
                        <a:lnSpc>
                          <a:spcPct val="115000"/>
                        </a:lnSpc>
                        <a:spcAft>
                          <a:spcPts val="800"/>
                        </a:spcAft>
                      </a:pPr>
                      <a:r>
                        <a:rPr lang="en-IN" sz="1100">
                          <a:effectLst/>
                        </a:rPr>
                        <a:t>7,770.00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r">
                        <a:lnSpc>
                          <a:spcPct val="115000"/>
                        </a:lnSpc>
                        <a:spcAft>
                          <a:spcPts val="800"/>
                        </a:spcAft>
                      </a:pPr>
                      <a:r>
                        <a:rPr lang="en-IN" sz="1100">
                          <a:effectLst/>
                        </a:rPr>
                        <a:t>6,880.00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r">
                        <a:lnSpc>
                          <a:spcPct val="115000"/>
                        </a:lnSpc>
                        <a:spcAft>
                          <a:spcPts val="800"/>
                        </a:spcAft>
                      </a:pPr>
                      <a:r>
                        <a:rPr lang="en-IN" sz="1100" dirty="0">
                          <a:effectLst/>
                        </a:rPr>
                        <a:t>890.00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extLst>
                  <a:ext uri="{0D108BD9-81ED-4DB2-BD59-A6C34878D82A}">
                    <a16:rowId xmlns:a16="http://schemas.microsoft.com/office/drawing/2014/main" val="1000679009"/>
                  </a:ext>
                </a:extLst>
              </a:tr>
              <a:tr h="260189">
                <a:tc>
                  <a:txBody>
                    <a:bodyPr/>
                    <a:lstStyle/>
                    <a:p>
                      <a:pPr algn="l">
                        <a:lnSpc>
                          <a:spcPct val="107000"/>
                        </a:lnSpc>
                        <a:spcAft>
                          <a:spcPts val="800"/>
                        </a:spcAft>
                      </a:pPr>
                      <a:r>
                        <a:rPr lang="en-IN" sz="1100">
                          <a:effectLst/>
                        </a:rPr>
                        <a:t>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gridSpan="2">
                  <a:txBody>
                    <a:bodyPr/>
                    <a:lstStyle/>
                    <a:p>
                      <a:pPr algn="l">
                        <a:lnSpc>
                          <a:spcPct val="107000"/>
                        </a:lnSpc>
                        <a:spcAft>
                          <a:spcPts val="800"/>
                        </a:spcAft>
                      </a:pPr>
                      <a:r>
                        <a:rPr lang="en-IN" sz="1100">
                          <a:effectLst/>
                        </a:rPr>
                        <a:t>GO AIR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hMerge="1">
                  <a:txBody>
                    <a:bodyPr/>
                    <a:lstStyle/>
                    <a:p>
                      <a:endParaRPr lang="en-IN"/>
                    </a:p>
                  </a:txBody>
                  <a:tcPr/>
                </a:tc>
                <a:tc>
                  <a:txBody>
                    <a:bodyPr/>
                    <a:lstStyle/>
                    <a:p>
                      <a:pPr marR="243205" algn="r">
                        <a:lnSpc>
                          <a:spcPct val="115000"/>
                        </a:lnSpc>
                        <a:spcAft>
                          <a:spcPts val="800"/>
                        </a:spcAft>
                      </a:pPr>
                      <a:r>
                        <a:rPr lang="en-IN" sz="1100">
                          <a:effectLst/>
                        </a:rPr>
                        <a:t>23,261.94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r">
                        <a:lnSpc>
                          <a:spcPct val="115000"/>
                        </a:lnSpc>
                        <a:spcAft>
                          <a:spcPts val="800"/>
                        </a:spcAft>
                      </a:pPr>
                      <a:r>
                        <a:rPr lang="en-IN" sz="1100" dirty="0">
                          <a:effectLst/>
                        </a:rPr>
                        <a:t>26,696.10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r">
                        <a:lnSpc>
                          <a:spcPct val="115000"/>
                        </a:lnSpc>
                        <a:spcAft>
                          <a:spcPts val="800"/>
                        </a:spcAft>
                      </a:pPr>
                      <a:r>
                        <a:rPr lang="en-IN" sz="1100">
                          <a:effectLst/>
                        </a:rPr>
                        <a:t>-3,434.16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extLst>
                  <a:ext uri="{0D108BD9-81ED-4DB2-BD59-A6C34878D82A}">
                    <a16:rowId xmlns:a16="http://schemas.microsoft.com/office/drawing/2014/main" val="853496549"/>
                  </a:ext>
                </a:extLst>
              </a:tr>
              <a:tr h="260189">
                <a:tc>
                  <a:txBody>
                    <a:bodyPr/>
                    <a:lstStyle/>
                    <a:p>
                      <a:pPr algn="l">
                        <a:lnSpc>
                          <a:spcPct val="107000"/>
                        </a:lnSpc>
                        <a:spcAft>
                          <a:spcPts val="800"/>
                        </a:spcAft>
                      </a:pPr>
                      <a:r>
                        <a:rPr lang="en-IN" sz="1100">
                          <a:effectLst/>
                        </a:rPr>
                        <a:t>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gridSpan="2">
                  <a:txBody>
                    <a:bodyPr/>
                    <a:lstStyle/>
                    <a:p>
                      <a:pPr algn="l">
                        <a:lnSpc>
                          <a:spcPct val="107000"/>
                        </a:lnSpc>
                        <a:spcAft>
                          <a:spcPts val="800"/>
                        </a:spcAft>
                      </a:pPr>
                      <a:r>
                        <a:rPr lang="en-IN" sz="1100">
                          <a:effectLst/>
                        </a:rPr>
                        <a:t>INDIGO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hMerge="1">
                  <a:txBody>
                    <a:bodyPr/>
                    <a:lstStyle/>
                    <a:p>
                      <a:endParaRPr lang="en-IN"/>
                    </a:p>
                  </a:txBody>
                  <a:tcPr/>
                </a:tc>
                <a:tc>
                  <a:txBody>
                    <a:bodyPr/>
                    <a:lstStyle/>
                    <a:p>
                      <a:pPr marR="243205" algn="r">
                        <a:lnSpc>
                          <a:spcPct val="115000"/>
                        </a:lnSpc>
                        <a:spcAft>
                          <a:spcPts val="800"/>
                        </a:spcAft>
                      </a:pPr>
                      <a:r>
                        <a:rPr lang="en-IN" sz="1100">
                          <a:effectLst/>
                        </a:rPr>
                        <a:t>146,406.31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r">
                        <a:lnSpc>
                          <a:spcPct val="115000"/>
                        </a:lnSpc>
                        <a:spcAft>
                          <a:spcPts val="800"/>
                        </a:spcAft>
                      </a:pPr>
                      <a:r>
                        <a:rPr lang="en-IN" sz="1100">
                          <a:effectLst/>
                        </a:rPr>
                        <a:t>198,337.26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r">
                        <a:lnSpc>
                          <a:spcPct val="115000"/>
                        </a:lnSpc>
                        <a:spcAft>
                          <a:spcPts val="800"/>
                        </a:spcAft>
                      </a:pPr>
                      <a:r>
                        <a:rPr lang="en-IN" sz="1100">
                          <a:effectLst/>
                        </a:rPr>
                        <a:t>-51,930.95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extLst>
                  <a:ext uri="{0D108BD9-81ED-4DB2-BD59-A6C34878D82A}">
                    <a16:rowId xmlns:a16="http://schemas.microsoft.com/office/drawing/2014/main" val="832318153"/>
                  </a:ext>
                </a:extLst>
              </a:tr>
              <a:tr h="260189">
                <a:tc>
                  <a:txBody>
                    <a:bodyPr/>
                    <a:lstStyle/>
                    <a:p>
                      <a:pPr algn="l">
                        <a:lnSpc>
                          <a:spcPct val="107000"/>
                        </a:lnSpc>
                        <a:spcAft>
                          <a:spcPts val="800"/>
                        </a:spcAft>
                      </a:pPr>
                      <a:r>
                        <a:rPr lang="en-IN" sz="1100">
                          <a:effectLst/>
                        </a:rPr>
                        <a:t>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gridSpan="2">
                  <a:txBody>
                    <a:bodyPr/>
                    <a:lstStyle/>
                    <a:p>
                      <a:pPr algn="l">
                        <a:lnSpc>
                          <a:spcPct val="107000"/>
                        </a:lnSpc>
                        <a:spcAft>
                          <a:spcPts val="800"/>
                        </a:spcAft>
                      </a:pPr>
                      <a:r>
                        <a:rPr lang="en-IN" sz="1100">
                          <a:effectLst/>
                        </a:rPr>
                        <a:t>SPICE JET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hMerge="1">
                  <a:txBody>
                    <a:bodyPr/>
                    <a:lstStyle/>
                    <a:p>
                      <a:endParaRPr lang="en-IN"/>
                    </a:p>
                  </a:txBody>
                  <a:tcPr/>
                </a:tc>
                <a:tc>
                  <a:txBody>
                    <a:bodyPr/>
                    <a:lstStyle/>
                    <a:p>
                      <a:pPr marR="243205" algn="r">
                        <a:lnSpc>
                          <a:spcPct val="115000"/>
                        </a:lnSpc>
                        <a:spcAft>
                          <a:spcPts val="800"/>
                        </a:spcAft>
                      </a:pPr>
                      <a:r>
                        <a:rPr lang="en-IN" sz="1100">
                          <a:effectLst/>
                        </a:rPr>
                        <a:t>51,333.77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r">
                        <a:lnSpc>
                          <a:spcPct val="115000"/>
                        </a:lnSpc>
                        <a:spcAft>
                          <a:spcPts val="800"/>
                        </a:spcAft>
                      </a:pPr>
                      <a:r>
                        <a:rPr lang="en-IN" sz="1100" dirty="0">
                          <a:effectLst/>
                        </a:rPr>
                        <a:t>65,170.45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r">
                        <a:lnSpc>
                          <a:spcPct val="115000"/>
                        </a:lnSpc>
                        <a:spcAft>
                          <a:spcPts val="800"/>
                        </a:spcAft>
                      </a:pPr>
                      <a:r>
                        <a:rPr lang="en-IN" sz="1100">
                          <a:effectLst/>
                        </a:rPr>
                        <a:t>-13,836.68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extLst>
                  <a:ext uri="{0D108BD9-81ED-4DB2-BD59-A6C34878D82A}">
                    <a16:rowId xmlns:a16="http://schemas.microsoft.com/office/drawing/2014/main" val="256378346"/>
                  </a:ext>
                </a:extLst>
              </a:tr>
              <a:tr h="260189">
                <a:tc>
                  <a:txBody>
                    <a:bodyPr/>
                    <a:lstStyle/>
                    <a:p>
                      <a:pPr algn="l">
                        <a:lnSpc>
                          <a:spcPct val="107000"/>
                        </a:lnSpc>
                        <a:spcAft>
                          <a:spcPts val="800"/>
                        </a:spcAft>
                      </a:pPr>
                      <a:r>
                        <a:rPr lang="en-IN" sz="1100">
                          <a:effectLst/>
                        </a:rPr>
                        <a:t>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gridSpan="2">
                  <a:txBody>
                    <a:bodyPr/>
                    <a:lstStyle/>
                    <a:p>
                      <a:pPr algn="l">
                        <a:lnSpc>
                          <a:spcPct val="107000"/>
                        </a:lnSpc>
                        <a:spcAft>
                          <a:spcPts val="800"/>
                        </a:spcAft>
                      </a:pPr>
                      <a:r>
                        <a:rPr lang="en-IN" sz="1100">
                          <a:effectLst/>
                        </a:rPr>
                        <a:t>STAR AIR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hMerge="1">
                  <a:txBody>
                    <a:bodyPr/>
                    <a:lstStyle/>
                    <a:p>
                      <a:endParaRPr lang="en-IN"/>
                    </a:p>
                  </a:txBody>
                  <a:tcPr/>
                </a:tc>
                <a:tc>
                  <a:txBody>
                    <a:bodyPr/>
                    <a:lstStyle/>
                    <a:p>
                      <a:pPr marR="243205" algn="r">
                        <a:lnSpc>
                          <a:spcPct val="115000"/>
                        </a:lnSpc>
                        <a:spcAft>
                          <a:spcPts val="800"/>
                        </a:spcAft>
                      </a:pPr>
                      <a:r>
                        <a:rPr lang="en-IN" sz="1100">
                          <a:effectLst/>
                        </a:rPr>
                        <a:t>733.38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r">
                        <a:lnSpc>
                          <a:spcPct val="115000"/>
                        </a:lnSpc>
                        <a:spcAft>
                          <a:spcPts val="800"/>
                        </a:spcAft>
                      </a:pPr>
                      <a:r>
                        <a:rPr lang="en-IN" sz="1100">
                          <a:effectLst/>
                        </a:rPr>
                        <a:t>920.83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r">
                        <a:lnSpc>
                          <a:spcPct val="115000"/>
                        </a:lnSpc>
                        <a:spcAft>
                          <a:spcPts val="800"/>
                        </a:spcAft>
                      </a:pPr>
                      <a:r>
                        <a:rPr lang="en-IN" sz="1100" dirty="0">
                          <a:effectLst/>
                        </a:rPr>
                        <a:t>-187.44</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extLst>
                  <a:ext uri="{0D108BD9-81ED-4DB2-BD59-A6C34878D82A}">
                    <a16:rowId xmlns:a16="http://schemas.microsoft.com/office/drawing/2014/main" val="4266092526"/>
                  </a:ext>
                </a:extLst>
              </a:tr>
              <a:tr h="260189">
                <a:tc>
                  <a:txBody>
                    <a:bodyPr/>
                    <a:lstStyle/>
                    <a:p>
                      <a:pPr algn="l">
                        <a:lnSpc>
                          <a:spcPct val="107000"/>
                        </a:lnSpc>
                        <a:spcAft>
                          <a:spcPts val="800"/>
                        </a:spcAft>
                      </a:pPr>
                      <a:r>
                        <a:rPr lang="en-IN" sz="1100">
                          <a:effectLst/>
                        </a:rPr>
                        <a:t>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gridSpan="2">
                  <a:txBody>
                    <a:bodyPr/>
                    <a:lstStyle/>
                    <a:p>
                      <a:pPr algn="l">
                        <a:lnSpc>
                          <a:spcPct val="107000"/>
                        </a:lnSpc>
                        <a:spcAft>
                          <a:spcPts val="800"/>
                        </a:spcAft>
                      </a:pPr>
                      <a:r>
                        <a:rPr lang="en-IN" sz="1100">
                          <a:effectLst/>
                        </a:rPr>
                        <a:t>TRUJET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hMerge="1">
                  <a:txBody>
                    <a:bodyPr/>
                    <a:lstStyle/>
                    <a:p>
                      <a:endParaRPr lang="en-IN"/>
                    </a:p>
                  </a:txBody>
                  <a:tcPr/>
                </a:tc>
                <a:tc>
                  <a:txBody>
                    <a:bodyPr/>
                    <a:lstStyle/>
                    <a:p>
                      <a:pPr marR="243205" algn="r">
                        <a:lnSpc>
                          <a:spcPct val="115000"/>
                        </a:lnSpc>
                        <a:spcAft>
                          <a:spcPts val="800"/>
                        </a:spcAft>
                      </a:pPr>
                      <a:r>
                        <a:rPr lang="en-IN" sz="1100">
                          <a:effectLst/>
                        </a:rPr>
                        <a:t>1,368.58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r">
                        <a:lnSpc>
                          <a:spcPct val="115000"/>
                        </a:lnSpc>
                        <a:spcAft>
                          <a:spcPts val="800"/>
                        </a:spcAft>
                      </a:pPr>
                      <a:r>
                        <a:rPr lang="en-IN" sz="1100">
                          <a:effectLst/>
                        </a:rPr>
                        <a:t>3,111.58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r">
                        <a:lnSpc>
                          <a:spcPct val="115000"/>
                        </a:lnSpc>
                        <a:spcAft>
                          <a:spcPts val="800"/>
                        </a:spcAft>
                      </a:pPr>
                      <a:r>
                        <a:rPr lang="en-IN" sz="1100" dirty="0">
                          <a:effectLst/>
                        </a:rPr>
                        <a:t>-1,743.00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extLst>
                  <a:ext uri="{0D108BD9-81ED-4DB2-BD59-A6C34878D82A}">
                    <a16:rowId xmlns:a16="http://schemas.microsoft.com/office/drawing/2014/main" val="1090431401"/>
                  </a:ext>
                </a:extLst>
              </a:tr>
              <a:tr h="260189">
                <a:tc>
                  <a:txBody>
                    <a:bodyPr/>
                    <a:lstStyle/>
                    <a:p>
                      <a:pPr algn="l">
                        <a:lnSpc>
                          <a:spcPct val="107000"/>
                        </a:lnSpc>
                        <a:spcAft>
                          <a:spcPts val="800"/>
                        </a:spcAft>
                      </a:pPr>
                      <a:r>
                        <a:rPr lang="en-IN" sz="1100">
                          <a:effectLst/>
                        </a:rPr>
                        <a:t>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gridSpan="2">
                  <a:txBody>
                    <a:bodyPr/>
                    <a:lstStyle/>
                    <a:p>
                      <a:pPr algn="l">
                        <a:lnSpc>
                          <a:spcPct val="107000"/>
                        </a:lnSpc>
                        <a:spcAft>
                          <a:spcPts val="800"/>
                        </a:spcAft>
                      </a:pPr>
                      <a:r>
                        <a:rPr lang="en-IN" sz="1100">
                          <a:effectLst/>
                        </a:rPr>
                        <a:t>VISTARA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hMerge="1">
                  <a:txBody>
                    <a:bodyPr/>
                    <a:lstStyle/>
                    <a:p>
                      <a:endParaRPr lang="en-IN"/>
                    </a:p>
                  </a:txBody>
                  <a:tcPr/>
                </a:tc>
                <a:tc>
                  <a:txBody>
                    <a:bodyPr/>
                    <a:lstStyle/>
                    <a:p>
                      <a:pPr marR="243205" algn="r">
                        <a:lnSpc>
                          <a:spcPct val="115000"/>
                        </a:lnSpc>
                        <a:spcAft>
                          <a:spcPts val="800"/>
                        </a:spcAft>
                      </a:pPr>
                      <a:r>
                        <a:rPr lang="en-IN" sz="1100">
                          <a:effectLst/>
                        </a:rPr>
                        <a:t>22,434.90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r">
                        <a:lnSpc>
                          <a:spcPct val="115000"/>
                        </a:lnSpc>
                        <a:spcAft>
                          <a:spcPts val="800"/>
                        </a:spcAft>
                      </a:pPr>
                      <a:r>
                        <a:rPr lang="en-IN" sz="1100">
                          <a:effectLst/>
                        </a:rPr>
                        <a:t>39,185.80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r">
                        <a:lnSpc>
                          <a:spcPct val="115000"/>
                        </a:lnSpc>
                        <a:spcAft>
                          <a:spcPts val="800"/>
                        </a:spcAft>
                      </a:pPr>
                      <a:r>
                        <a:rPr lang="en-IN" sz="1100" dirty="0">
                          <a:effectLst/>
                        </a:rPr>
                        <a:t>-16,750.90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extLst>
                  <a:ext uri="{0D108BD9-81ED-4DB2-BD59-A6C34878D82A}">
                    <a16:rowId xmlns:a16="http://schemas.microsoft.com/office/drawing/2014/main" val="1297111315"/>
                  </a:ext>
                </a:extLst>
              </a:tr>
              <a:tr h="287210">
                <a:tc gridSpan="3">
                  <a:txBody>
                    <a:bodyPr/>
                    <a:lstStyle/>
                    <a:p>
                      <a:pPr marR="243205" algn="ctr">
                        <a:lnSpc>
                          <a:spcPct val="107000"/>
                        </a:lnSpc>
                        <a:spcAft>
                          <a:spcPts val="800"/>
                        </a:spcAft>
                      </a:pPr>
                      <a:r>
                        <a:rPr lang="en-IN" sz="1100">
                          <a:effectLst/>
                        </a:rPr>
                        <a:t>SUBTOTAL (B)</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hMerge="1">
                  <a:txBody>
                    <a:bodyPr/>
                    <a:lstStyle/>
                    <a:p>
                      <a:endParaRPr lang="en-IN"/>
                    </a:p>
                  </a:txBody>
                  <a:tcPr/>
                </a:tc>
                <a:tc hMerge="1">
                  <a:txBody>
                    <a:bodyPr/>
                    <a:lstStyle/>
                    <a:p>
                      <a:endParaRPr lang="en-IN"/>
                    </a:p>
                  </a:txBody>
                  <a:tcPr/>
                </a:tc>
                <a:tc>
                  <a:txBody>
                    <a:bodyPr/>
                    <a:lstStyle/>
                    <a:p>
                      <a:pPr marR="243205" algn="ctr">
                        <a:lnSpc>
                          <a:spcPct val="115000"/>
                        </a:lnSpc>
                        <a:spcAft>
                          <a:spcPts val="800"/>
                        </a:spcAft>
                      </a:pPr>
                      <a:r>
                        <a:rPr lang="en-IN" sz="1100">
                          <a:effectLst/>
                        </a:rPr>
                        <a:t>266,896.09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ctr">
                        <a:lnSpc>
                          <a:spcPct val="115000"/>
                        </a:lnSpc>
                        <a:spcAft>
                          <a:spcPts val="800"/>
                        </a:spcAft>
                      </a:pPr>
                      <a:r>
                        <a:rPr lang="en-IN" sz="1100">
                          <a:effectLst/>
                        </a:rPr>
                        <a:t>367,849.52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ctr">
                        <a:lnSpc>
                          <a:spcPct val="115000"/>
                        </a:lnSpc>
                        <a:spcAft>
                          <a:spcPts val="800"/>
                        </a:spcAft>
                      </a:pPr>
                      <a:r>
                        <a:rPr lang="en-IN" sz="1100" dirty="0">
                          <a:effectLst/>
                        </a:rPr>
                        <a:t>-100,953.43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extLst>
                  <a:ext uri="{0D108BD9-81ED-4DB2-BD59-A6C34878D82A}">
                    <a16:rowId xmlns:a16="http://schemas.microsoft.com/office/drawing/2014/main" val="2454878020"/>
                  </a:ext>
                </a:extLst>
              </a:tr>
              <a:tr h="394459">
                <a:tc gridSpan="3">
                  <a:txBody>
                    <a:bodyPr/>
                    <a:lstStyle/>
                    <a:p>
                      <a:pPr algn="l">
                        <a:lnSpc>
                          <a:spcPct val="107000"/>
                        </a:lnSpc>
                        <a:spcAft>
                          <a:spcPts val="800"/>
                        </a:spcAft>
                      </a:pPr>
                      <a:r>
                        <a:rPr lang="en-IN" sz="1100">
                          <a:effectLst/>
                        </a:rPr>
                        <a:t>GRAND TOTAL (A+B)</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hMerge="1">
                  <a:txBody>
                    <a:bodyPr/>
                    <a:lstStyle/>
                    <a:p>
                      <a:endParaRPr lang="en-IN"/>
                    </a:p>
                  </a:txBody>
                  <a:tcPr/>
                </a:tc>
                <a:tc hMerge="1">
                  <a:txBody>
                    <a:bodyPr/>
                    <a:lstStyle/>
                    <a:p>
                      <a:endParaRPr lang="en-IN"/>
                    </a:p>
                  </a:txBody>
                  <a:tcPr/>
                </a:tc>
                <a:tc>
                  <a:txBody>
                    <a:bodyPr/>
                    <a:lstStyle/>
                    <a:p>
                      <a:pPr marR="243205" algn="ctr">
                        <a:lnSpc>
                          <a:spcPct val="115000"/>
                        </a:lnSpc>
                        <a:spcAft>
                          <a:spcPts val="800"/>
                        </a:spcAft>
                      </a:pPr>
                      <a:r>
                        <a:rPr lang="en-IN" sz="1100">
                          <a:effectLst/>
                        </a:rPr>
                        <a:t>395,202.44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ctr">
                        <a:lnSpc>
                          <a:spcPct val="115000"/>
                        </a:lnSpc>
                        <a:spcAft>
                          <a:spcPts val="800"/>
                        </a:spcAft>
                      </a:pPr>
                      <a:r>
                        <a:rPr lang="en-IN" sz="1100">
                          <a:effectLst/>
                        </a:rPr>
                        <a:t>543,917.04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ctr">
                        <a:lnSpc>
                          <a:spcPct val="115000"/>
                        </a:lnSpc>
                        <a:spcAft>
                          <a:spcPts val="800"/>
                        </a:spcAft>
                      </a:pPr>
                      <a:r>
                        <a:rPr lang="en-IN" sz="1100" dirty="0">
                          <a:effectLst/>
                        </a:rPr>
                        <a:t>-148,714.60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extLst>
                  <a:ext uri="{0D108BD9-81ED-4DB2-BD59-A6C34878D82A}">
                    <a16:rowId xmlns:a16="http://schemas.microsoft.com/office/drawing/2014/main" val="2378934206"/>
                  </a:ext>
                </a:extLst>
              </a:tr>
            </a:tbl>
          </a:graphicData>
        </a:graphic>
      </p:graphicFrame>
      <p:sp>
        <p:nvSpPr>
          <p:cNvPr id="8" name="TextBox 7">
            <a:extLst>
              <a:ext uri="{FF2B5EF4-FFF2-40B4-BE49-F238E27FC236}">
                <a16:creationId xmlns:a16="http://schemas.microsoft.com/office/drawing/2014/main" id="{D00458C1-BB3A-2D06-185B-47B358C976FA}"/>
              </a:ext>
            </a:extLst>
          </p:cNvPr>
          <p:cNvSpPr txBox="1"/>
          <p:nvPr/>
        </p:nvSpPr>
        <p:spPr>
          <a:xfrm>
            <a:off x="5965348" y="1336046"/>
            <a:ext cx="5582856" cy="34470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Bahnschrift Condensed" panose="020B0502040204020203" pitchFamily="34" charset="0"/>
              </a:rPr>
              <a:t>INSIDES FROM THE TABLE:-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Bahnschrift Condensed" panose="020B0502040204020203"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Bahnschrift Condensed" panose="020B0502040204020203" pitchFamily="34" charset="0"/>
              </a:rPr>
              <a:t>Almost every company in the aviation sector faces losses in past years.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Bahnschrift Condensed" panose="020B0502040204020203" pitchFamily="34" charset="0"/>
              </a:rPr>
              <a:t> The company like Blue Dart &amp; Air India Express are in profit because there are working in the aviation cargo sector.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Bahnschrift Condensed" panose="020B0502040204020203" pitchFamily="34" charset="0"/>
              </a:rPr>
              <a:t>Indigo is facing the highest loss because of its wide operating fleet size. But in the future, Indigo recover its losses and move toward profits because of its highest growth rate.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3" name="Slide Number Placeholder 2">
            <a:extLst>
              <a:ext uri="{FF2B5EF4-FFF2-40B4-BE49-F238E27FC236}">
                <a16:creationId xmlns:a16="http://schemas.microsoft.com/office/drawing/2014/main" id="{C3B10F3C-7793-4F4A-7D59-744BD52ACA3D}"/>
              </a:ext>
            </a:extLst>
          </p:cNvPr>
          <p:cNvSpPr>
            <a:spLocks noGrp="1"/>
          </p:cNvSpPr>
          <p:nvPr>
            <p:ph type="sldNum" sz="quarter" idx="12"/>
          </p:nvPr>
        </p:nvSpPr>
        <p:spPr/>
        <p:txBody>
          <a:bodyPr/>
          <a:lstStyle/>
          <a:p>
            <a:fld id="{E032F36B-32A1-404A-81CD-56379E3C26CA}" type="slidenum">
              <a:rPr lang="en-US" smtClean="0"/>
              <a:t>22</a:t>
            </a:fld>
            <a:endParaRPr lang="en-US"/>
          </a:p>
        </p:txBody>
      </p:sp>
    </p:spTree>
    <p:extLst>
      <p:ext uri="{BB962C8B-B14F-4D97-AF65-F5344CB8AC3E}">
        <p14:creationId xmlns:p14="http://schemas.microsoft.com/office/powerpoint/2010/main" val="3285188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7159-640E-B3B9-C5E7-CEABD7606F6E}"/>
              </a:ext>
            </a:extLst>
          </p:cNvPr>
          <p:cNvSpPr>
            <a:spLocks noGrp="1"/>
          </p:cNvSpPr>
          <p:nvPr>
            <p:ph type="title"/>
          </p:nvPr>
        </p:nvSpPr>
        <p:spPr>
          <a:xfrm>
            <a:off x="355861" y="396165"/>
            <a:ext cx="11029616" cy="1313421"/>
          </a:xfrm>
        </p:spPr>
        <p:txBody>
          <a:bodyPr>
            <a:noAutofit/>
          </a:bodyPr>
          <a:lstStyle/>
          <a:p>
            <a:r>
              <a:rPr lang="en-US" sz="4000" b="1" dirty="0">
                <a:solidFill>
                  <a:schemeClr val="accent2">
                    <a:lumMod val="75000"/>
                  </a:schemeClr>
                </a:solidFill>
                <a:effectLst/>
                <a:ea typeface="Calibri" panose="020F0502020204030204" pitchFamily="34" charset="0"/>
                <a:cs typeface="Times New Roman" panose="02020603050405020304" pitchFamily="18" charset="0"/>
              </a:rPr>
              <a:t>Approximate cost structure of aviation industry in India</a:t>
            </a:r>
            <a:endParaRPr lang="en-IN" sz="4000" b="1" dirty="0">
              <a:solidFill>
                <a:schemeClr val="accent2">
                  <a:lumMod val="75000"/>
                </a:schemeClr>
              </a:solidFill>
            </a:endParaRPr>
          </a:p>
        </p:txBody>
      </p:sp>
      <p:graphicFrame>
        <p:nvGraphicFramePr>
          <p:cNvPr id="3" name="Content Placeholder 2">
            <a:extLst>
              <a:ext uri="{FF2B5EF4-FFF2-40B4-BE49-F238E27FC236}">
                <a16:creationId xmlns:a16="http://schemas.microsoft.com/office/drawing/2014/main" id="{13D4E8AE-B360-9EEF-2B90-47AB39A06362}"/>
              </a:ext>
            </a:extLst>
          </p:cNvPr>
          <p:cNvGraphicFramePr>
            <a:graphicFrameLocks noGrp="1"/>
          </p:cNvGraphicFramePr>
          <p:nvPr>
            <p:ph idx="1"/>
            <p:extLst>
              <p:ext uri="{D42A27DB-BD31-4B8C-83A1-F6EECF244321}">
                <p14:modId xmlns:p14="http://schemas.microsoft.com/office/powerpoint/2010/main" val="3990446219"/>
              </p:ext>
            </p:extLst>
          </p:nvPr>
        </p:nvGraphicFramePr>
        <p:xfrm>
          <a:off x="504190" y="1709587"/>
          <a:ext cx="5759813" cy="432450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72590A44-7533-8051-C1B1-3DC5BDA266F1}"/>
              </a:ext>
            </a:extLst>
          </p:cNvPr>
          <p:cNvSpPr txBox="1"/>
          <p:nvPr/>
        </p:nvSpPr>
        <p:spPr>
          <a:xfrm>
            <a:off x="6458708" y="1709587"/>
            <a:ext cx="5366479" cy="458587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Bahnschrift Condensed" panose="020B0502040204020203" pitchFamily="34" charset="0"/>
                <a:ea typeface="Calibri" panose="020F0502020204030204" pitchFamily="34" charset="0"/>
                <a:cs typeface="Times New Roman" panose="02020603050405020304" pitchFamily="18" charset="0"/>
              </a:rPr>
              <a:t>While decomposing the airline industry cost structure, it can be seen that highest cost accounts for Depreciation and amortization at 26.5% followed by Fuel (19.8%) of the total Operating Cost of the Indian aviation industry.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Bahnschrift Condensed" panose="020B0502040204020203"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Bahnschrift Condensed" panose="020B0502040204020203" pitchFamily="34" charset="0"/>
                <a:ea typeface="Calibri" panose="020F0502020204030204" pitchFamily="34" charset="0"/>
                <a:cs typeface="Times New Roman" panose="02020603050405020304" pitchFamily="18" charset="0"/>
              </a:rPr>
              <a:t>One of the major challenges faced by companies is the price of Aircraft Fuel increasing rapidly after the pandemic &amp; Ukraine war.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Bahnschrift Condensed" panose="020B0502040204020203"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Bahnschrift Condensed" panose="020B0502040204020203" pitchFamily="34" charset="0"/>
                <a:ea typeface="Calibri" panose="020F0502020204030204" pitchFamily="34" charset="0"/>
                <a:cs typeface="Times New Roman" panose="02020603050405020304" pitchFamily="18" charset="0"/>
              </a:rPr>
              <a:t>Even Flights Equipment cost also increased, which affect the revenue of the company.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5" name="TextBox 4">
            <a:extLst>
              <a:ext uri="{FF2B5EF4-FFF2-40B4-BE49-F238E27FC236}">
                <a16:creationId xmlns:a16="http://schemas.microsoft.com/office/drawing/2014/main" id="{A5D396EE-ADD2-A20A-2663-7B220EC8E66F}"/>
              </a:ext>
            </a:extLst>
          </p:cNvPr>
          <p:cNvSpPr txBox="1"/>
          <p:nvPr/>
        </p:nvSpPr>
        <p:spPr>
          <a:xfrm>
            <a:off x="9375006" y="132347"/>
            <a:ext cx="252718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C00000"/>
                </a:solidFill>
                <a:effectLst/>
                <a:uLnTx/>
                <a:uFillTx/>
                <a:latin typeface="Gill Sans MT" panose="020B0502020104020203"/>
                <a:ea typeface="+mn-ea"/>
                <a:cs typeface="+mn-cs"/>
              </a:rPr>
              <a:t>Expenditure Analysis</a:t>
            </a:r>
          </a:p>
        </p:txBody>
      </p:sp>
      <p:sp>
        <p:nvSpPr>
          <p:cNvPr id="6" name="Slide Number Placeholder 5">
            <a:extLst>
              <a:ext uri="{FF2B5EF4-FFF2-40B4-BE49-F238E27FC236}">
                <a16:creationId xmlns:a16="http://schemas.microsoft.com/office/drawing/2014/main" id="{7BE23CE7-2BBC-BC8D-69F4-B6F9992B5CA9}"/>
              </a:ext>
            </a:extLst>
          </p:cNvPr>
          <p:cNvSpPr>
            <a:spLocks noGrp="1"/>
          </p:cNvSpPr>
          <p:nvPr>
            <p:ph type="sldNum" sz="quarter" idx="12"/>
          </p:nvPr>
        </p:nvSpPr>
        <p:spPr/>
        <p:txBody>
          <a:bodyPr/>
          <a:lstStyle/>
          <a:p>
            <a:fld id="{E032F36B-32A1-404A-81CD-56379E3C26CA}" type="slidenum">
              <a:rPr lang="en-US" smtClean="0"/>
              <a:t>23</a:t>
            </a:fld>
            <a:endParaRPr lang="en-US"/>
          </a:p>
        </p:txBody>
      </p:sp>
    </p:spTree>
    <p:extLst>
      <p:ext uri="{BB962C8B-B14F-4D97-AF65-F5344CB8AC3E}">
        <p14:creationId xmlns:p14="http://schemas.microsoft.com/office/powerpoint/2010/main" val="1200040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7159-640E-B3B9-C5E7-CEABD7606F6E}"/>
              </a:ext>
            </a:extLst>
          </p:cNvPr>
          <p:cNvSpPr>
            <a:spLocks noGrp="1"/>
          </p:cNvSpPr>
          <p:nvPr>
            <p:ph type="title"/>
          </p:nvPr>
        </p:nvSpPr>
        <p:spPr>
          <a:xfrm>
            <a:off x="581192" y="702156"/>
            <a:ext cx="11029616" cy="1009686"/>
          </a:xfrm>
        </p:spPr>
        <p:txBody>
          <a:bodyPr>
            <a:normAutofit fontScale="90000"/>
          </a:bodyPr>
          <a:lstStyle/>
          <a:p>
            <a:r>
              <a:rPr lang="en-US" sz="4000" b="1" dirty="0">
                <a:solidFill>
                  <a:schemeClr val="accent2">
                    <a:lumMod val="75000"/>
                  </a:schemeClr>
                </a:solidFill>
                <a:effectLst/>
                <a:ea typeface="Times New Roman" panose="02020603050405020304" pitchFamily="18" charset="0"/>
                <a:cs typeface="Mangal" panose="02040503050203030202" pitchFamily="18" charset="0"/>
              </a:rPr>
              <a:t>Operating cost per ASK, 2020-21 (comparison)</a:t>
            </a:r>
            <a:endParaRPr lang="en-IN" sz="4000" dirty="0">
              <a:solidFill>
                <a:schemeClr val="accent2">
                  <a:lumMod val="75000"/>
                </a:schemeClr>
              </a:solidFill>
            </a:endParaRPr>
          </a:p>
        </p:txBody>
      </p:sp>
      <p:sp>
        <p:nvSpPr>
          <p:cNvPr id="5" name="Content Placeholder 4">
            <a:extLst>
              <a:ext uri="{FF2B5EF4-FFF2-40B4-BE49-F238E27FC236}">
                <a16:creationId xmlns:a16="http://schemas.microsoft.com/office/drawing/2014/main" id="{E9FD9F0F-659D-CC71-7D47-229C2AB89ADD}"/>
              </a:ext>
            </a:extLst>
          </p:cNvPr>
          <p:cNvSpPr>
            <a:spLocks noGrp="1"/>
          </p:cNvSpPr>
          <p:nvPr>
            <p:ph idx="1"/>
          </p:nvPr>
        </p:nvSpPr>
        <p:spPr>
          <a:xfrm>
            <a:off x="650925" y="1504278"/>
            <a:ext cx="5853242" cy="5190719"/>
          </a:xfrm>
        </p:spPr>
        <p:txBody>
          <a:bodyPr>
            <a:normAutofit/>
          </a:bodyPr>
          <a:lstStyle/>
          <a:p>
            <a:r>
              <a:rPr lang="en-US" sz="2400" b="1" dirty="0">
                <a:solidFill>
                  <a:schemeClr val="bg1"/>
                </a:solidFill>
                <a:effectLst/>
                <a:latin typeface="Bahnschrift Condensed" panose="020B0502040204020203" pitchFamily="34" charset="0"/>
                <a:ea typeface="Times New Roman" panose="02020603050405020304" pitchFamily="18" charset="0"/>
                <a:cs typeface="Times New Roman" panose="02020603050405020304" pitchFamily="18" charset="0"/>
              </a:rPr>
              <a:t>Operating Cost </a:t>
            </a:r>
            <a:r>
              <a:rPr lang="en-US" sz="2400" b="1" dirty="0">
                <a:solidFill>
                  <a:schemeClr val="bg1"/>
                </a:solidFill>
                <a:latin typeface="Bahnschrift Condensed" panose="020B0502040204020203" pitchFamily="34" charset="0"/>
                <a:ea typeface="Times New Roman" panose="02020603050405020304" pitchFamily="18" charset="0"/>
                <a:cs typeface="Times New Roman" panose="02020603050405020304" pitchFamily="18" charset="0"/>
              </a:rPr>
              <a:t>P</a:t>
            </a:r>
            <a:r>
              <a:rPr lang="en-US" sz="2400" b="1" dirty="0">
                <a:solidFill>
                  <a:schemeClr val="bg1"/>
                </a:solidFill>
                <a:effectLst/>
                <a:latin typeface="Bahnschrift Condensed" panose="020B0502040204020203" pitchFamily="34" charset="0"/>
                <a:ea typeface="Times New Roman" panose="02020603050405020304" pitchFamily="18" charset="0"/>
                <a:cs typeface="Times New Roman" panose="02020603050405020304" pitchFamily="18" charset="0"/>
              </a:rPr>
              <a:t>er ASK of </a:t>
            </a:r>
            <a:r>
              <a:rPr lang="en-US" sz="2400" b="1" dirty="0">
                <a:solidFill>
                  <a:schemeClr val="bg1"/>
                </a:solidFill>
                <a:effectLst/>
                <a:highlight>
                  <a:srgbClr val="FFFF00"/>
                </a:highlight>
                <a:latin typeface="Bahnschrift Condensed" panose="020B0502040204020203" pitchFamily="34" charset="0"/>
                <a:ea typeface="Times New Roman" panose="02020603050405020304" pitchFamily="18" charset="0"/>
                <a:cs typeface="Times New Roman" panose="02020603050405020304" pitchFamily="18" charset="0"/>
              </a:rPr>
              <a:t>Air New Zealand </a:t>
            </a:r>
            <a:r>
              <a:rPr lang="en-US" sz="2400" b="1" dirty="0">
                <a:solidFill>
                  <a:schemeClr val="bg1"/>
                </a:solidFill>
                <a:effectLst/>
                <a:latin typeface="Bahnschrift Condensed" panose="020B0502040204020203" pitchFamily="34" charset="0"/>
                <a:ea typeface="Times New Roman" panose="02020603050405020304" pitchFamily="18" charset="0"/>
                <a:cs typeface="Times New Roman" panose="02020603050405020304" pitchFamily="18" charset="0"/>
              </a:rPr>
              <a:t>is 11.15 cents (in </a:t>
            </a:r>
            <a:r>
              <a:rPr lang="en-US" sz="2400" b="1" dirty="0">
                <a:solidFill>
                  <a:schemeClr val="bg1"/>
                </a:solidFill>
                <a:effectLst/>
                <a:highlight>
                  <a:srgbClr val="FFFF00"/>
                </a:highlight>
                <a:latin typeface="Bahnschrift Condensed" panose="020B0502040204020203" pitchFamily="34" charset="0"/>
                <a:ea typeface="Times New Roman" panose="02020603050405020304" pitchFamily="18" charset="0"/>
                <a:cs typeface="Times New Roman" panose="02020603050405020304" pitchFamily="18" charset="0"/>
              </a:rPr>
              <a:t>Rs 5.12</a:t>
            </a:r>
            <a:r>
              <a:rPr lang="en-US" sz="2400" b="1" dirty="0">
                <a:solidFill>
                  <a:schemeClr val="bg1"/>
                </a:solidFill>
                <a:effectLst/>
                <a:latin typeface="Bahnschrift Condensed" panose="020B0502040204020203" pitchFamily="34" charset="0"/>
                <a:ea typeface="Times New Roman" panose="02020603050405020304" pitchFamily="18" charset="0"/>
                <a:cs typeface="Times New Roman" panose="02020603050405020304" pitchFamily="18" charset="0"/>
              </a:rPr>
              <a:t>)</a:t>
            </a:r>
          </a:p>
          <a:p>
            <a:r>
              <a:rPr lang="en-US" sz="2400" b="1" dirty="0">
                <a:solidFill>
                  <a:schemeClr val="bg1"/>
                </a:solidFill>
                <a:effectLst/>
                <a:highlight>
                  <a:srgbClr val="FFFF00"/>
                </a:highlight>
                <a:latin typeface="Bahnschrift Condensed" panose="020B0502040204020203" pitchFamily="34" charset="0"/>
                <a:ea typeface="Calibri" panose="020F0502020204030204" pitchFamily="34" charset="0"/>
                <a:cs typeface="Times New Roman" panose="02020603050405020304" pitchFamily="18" charset="0"/>
              </a:rPr>
              <a:t>Go Air and IndiGo </a:t>
            </a:r>
            <a:r>
              <a:rPr lang="en-US" sz="2400" b="1" dirty="0">
                <a:solidFill>
                  <a:schemeClr val="bg1"/>
                </a:solidFill>
                <a:effectLst/>
                <a:latin typeface="Bahnschrift Condensed" panose="020B0502040204020203" pitchFamily="34" charset="0"/>
                <a:ea typeface="Calibri" panose="020F0502020204030204" pitchFamily="34" charset="0"/>
                <a:cs typeface="Times New Roman" panose="02020603050405020304" pitchFamily="18" charset="0"/>
              </a:rPr>
              <a:t>had the least Adjusted Operating Cost Per ASK (adjusted for stage length) i.e</a:t>
            </a:r>
            <a:r>
              <a:rPr lang="en-US" sz="2400" b="1" dirty="0">
                <a:solidFill>
                  <a:schemeClr val="bg1"/>
                </a:solidFill>
                <a:effectLst/>
                <a:highlight>
                  <a:srgbClr val="FFFF00"/>
                </a:highlight>
                <a:latin typeface="Bahnschrift Condensed" panose="020B0502040204020203" pitchFamily="34" charset="0"/>
                <a:ea typeface="Calibri" panose="020F0502020204030204" pitchFamily="34" charset="0"/>
                <a:cs typeface="Times New Roman" panose="02020603050405020304" pitchFamily="18" charset="0"/>
              </a:rPr>
              <a:t>. Rs 3.5 and 3.9 </a:t>
            </a:r>
            <a:r>
              <a:rPr lang="en-US" sz="2400" b="1" dirty="0">
                <a:solidFill>
                  <a:schemeClr val="bg1"/>
                </a:solidFill>
                <a:effectLst/>
                <a:latin typeface="Bahnschrift Condensed" panose="020B0502040204020203" pitchFamily="34" charset="0"/>
                <a:ea typeface="Calibri" panose="020F0502020204030204" pitchFamily="34" charset="0"/>
                <a:cs typeface="Times New Roman" panose="02020603050405020304" pitchFamily="18" charset="0"/>
              </a:rPr>
              <a:t>respectively.</a:t>
            </a:r>
          </a:p>
          <a:p>
            <a:r>
              <a:rPr lang="en-US" sz="2400" b="1" dirty="0">
                <a:solidFill>
                  <a:schemeClr val="bg1"/>
                </a:solidFill>
                <a:effectLst/>
                <a:latin typeface="Bahnschrift Condensed" panose="020B0502040204020203" pitchFamily="34" charset="0"/>
                <a:ea typeface="Calibri" panose="020F0502020204030204" pitchFamily="34" charset="0"/>
                <a:cs typeface="Times New Roman" panose="02020603050405020304" pitchFamily="18" charset="0"/>
              </a:rPr>
              <a:t>In the same year, </a:t>
            </a:r>
            <a:r>
              <a:rPr lang="en-US" sz="2400" b="1" dirty="0">
                <a:solidFill>
                  <a:schemeClr val="bg1"/>
                </a:solidFill>
                <a:effectLst/>
                <a:highlight>
                  <a:srgbClr val="00FF00"/>
                </a:highlight>
                <a:latin typeface="Bahnschrift Condensed" panose="020B0502040204020203" pitchFamily="34" charset="0"/>
                <a:ea typeface="Calibri" panose="020F0502020204030204" pitchFamily="34" charset="0"/>
                <a:cs typeface="Times New Roman" panose="02020603050405020304" pitchFamily="18" charset="0"/>
              </a:rPr>
              <a:t>Alliance Air and </a:t>
            </a:r>
            <a:r>
              <a:rPr lang="en-US" sz="2400" b="1" dirty="0" err="1">
                <a:solidFill>
                  <a:schemeClr val="bg1"/>
                </a:solidFill>
                <a:effectLst/>
                <a:highlight>
                  <a:srgbClr val="00FF00"/>
                </a:highlight>
                <a:latin typeface="Bahnschrift Condensed" panose="020B0502040204020203" pitchFamily="34" charset="0"/>
                <a:ea typeface="Calibri" panose="020F0502020204030204" pitchFamily="34" charset="0"/>
                <a:cs typeface="Times New Roman" panose="02020603050405020304" pitchFamily="18" charset="0"/>
              </a:rPr>
              <a:t>Trujet</a:t>
            </a:r>
            <a:r>
              <a:rPr lang="en-US" sz="2400" b="1" dirty="0">
                <a:solidFill>
                  <a:schemeClr val="bg1"/>
                </a:solidFill>
                <a:effectLst/>
                <a:highlight>
                  <a:srgbClr val="00FF00"/>
                </a:highlight>
                <a:latin typeface="Bahnschrift Condensed" panose="020B0502040204020203" pitchFamily="34" charset="0"/>
                <a:ea typeface="Calibri" panose="020F0502020204030204" pitchFamily="34" charset="0"/>
                <a:cs typeface="Times New Roman" panose="02020603050405020304" pitchFamily="18" charset="0"/>
              </a:rPr>
              <a:t> </a:t>
            </a:r>
            <a:r>
              <a:rPr lang="en-US" sz="2400" b="1" dirty="0">
                <a:solidFill>
                  <a:schemeClr val="bg1"/>
                </a:solidFill>
                <a:effectLst/>
                <a:latin typeface="Bahnschrift Condensed" panose="020B0502040204020203" pitchFamily="34" charset="0"/>
                <a:ea typeface="Calibri" panose="020F0502020204030204" pitchFamily="34" charset="0"/>
                <a:cs typeface="Times New Roman" panose="02020603050405020304" pitchFamily="18" charset="0"/>
              </a:rPr>
              <a:t>had the highest Adjusted Operating Cost Per ASK (adjusted for stage length) i.e</a:t>
            </a:r>
            <a:r>
              <a:rPr lang="en-US" sz="2400" b="1" dirty="0">
                <a:solidFill>
                  <a:schemeClr val="bg1"/>
                </a:solidFill>
                <a:effectLst/>
                <a:highlight>
                  <a:srgbClr val="00FF00"/>
                </a:highlight>
                <a:latin typeface="Bahnschrift Condensed" panose="020B0502040204020203" pitchFamily="34" charset="0"/>
                <a:ea typeface="Calibri" panose="020F0502020204030204" pitchFamily="34" charset="0"/>
                <a:cs typeface="Times New Roman" panose="02020603050405020304" pitchFamily="18" charset="0"/>
              </a:rPr>
              <a:t>. Rs.9.9 and 8.9 </a:t>
            </a:r>
            <a:r>
              <a:rPr lang="en-US" sz="2400" b="1" dirty="0">
                <a:solidFill>
                  <a:schemeClr val="bg1"/>
                </a:solidFill>
                <a:effectLst/>
                <a:latin typeface="Bahnschrift Condensed" panose="020B0502040204020203" pitchFamily="34" charset="0"/>
                <a:ea typeface="Calibri" panose="020F0502020204030204" pitchFamily="34" charset="0"/>
                <a:cs typeface="Times New Roman" panose="02020603050405020304" pitchFamily="18" charset="0"/>
              </a:rPr>
              <a:t>respectively.</a:t>
            </a:r>
            <a:endParaRPr lang="en-US" sz="2400" b="1" dirty="0">
              <a:solidFill>
                <a:schemeClr val="bg1"/>
              </a:solidFill>
              <a:latin typeface="Bahnschrift Condensed" panose="020B0502040204020203" pitchFamily="34" charset="0"/>
              <a:ea typeface="Calibri" panose="020F0502020204030204" pitchFamily="34" charset="0"/>
              <a:cs typeface="Times New Roman" panose="02020603050405020304" pitchFamily="18" charset="0"/>
            </a:endParaRPr>
          </a:p>
          <a:p>
            <a:r>
              <a:rPr lang="en-US" sz="2400" b="1" dirty="0">
                <a:solidFill>
                  <a:schemeClr val="bg1"/>
                </a:solidFill>
                <a:effectLst/>
                <a:latin typeface="Bahnschrift Condensed" panose="020B0502040204020203" pitchFamily="34" charset="0"/>
                <a:ea typeface="Calibri" panose="020F0502020204030204" pitchFamily="34" charset="0"/>
                <a:cs typeface="Times New Roman" panose="02020603050405020304" pitchFamily="18" charset="0"/>
              </a:rPr>
              <a:t>IndiGo has 55% of the </a:t>
            </a:r>
            <a:r>
              <a:rPr lang="en-US" sz="2400" b="1" dirty="0">
                <a:solidFill>
                  <a:schemeClr val="bg1"/>
                </a:solidFill>
                <a:latin typeface="Bahnschrift Condensed" panose="020B0502040204020203" pitchFamily="34" charset="0"/>
                <a:ea typeface="Calibri" panose="020F0502020204030204" pitchFamily="34" charset="0"/>
                <a:cs typeface="Times New Roman" panose="02020603050405020304" pitchFamily="18" charset="0"/>
              </a:rPr>
              <a:t>A</a:t>
            </a:r>
            <a:r>
              <a:rPr lang="en-US" sz="2400" b="1" dirty="0">
                <a:solidFill>
                  <a:schemeClr val="bg1"/>
                </a:solidFill>
                <a:effectLst/>
                <a:latin typeface="Bahnschrift Condensed" panose="020B0502040204020203" pitchFamily="34" charset="0"/>
                <a:ea typeface="Calibri" panose="020F0502020204030204" pitchFamily="34" charset="0"/>
                <a:cs typeface="Times New Roman" panose="02020603050405020304" pitchFamily="18" charset="0"/>
              </a:rPr>
              <a:t>viation passenger Market. So</a:t>
            </a:r>
            <a:r>
              <a:rPr lang="en-US" sz="2400" b="1" dirty="0">
                <a:solidFill>
                  <a:schemeClr val="bg1"/>
                </a:solidFill>
                <a:latin typeface="Bahnschrift Condensed" panose="020B0502040204020203" pitchFamily="34" charset="0"/>
                <a:ea typeface="Calibri" panose="020F0502020204030204" pitchFamily="34" charset="0"/>
                <a:cs typeface="Times New Roman" panose="02020603050405020304" pitchFamily="18" charset="0"/>
              </a:rPr>
              <a:t>, Air New Zealand has to compete with IndiGo and compete with </a:t>
            </a:r>
            <a:r>
              <a:rPr lang="en-US" sz="2400" b="1" dirty="0">
                <a:solidFill>
                  <a:schemeClr val="bg1"/>
                </a:solidFill>
                <a:effectLst/>
                <a:latin typeface="Bahnschrift Condensed" panose="020B0502040204020203" pitchFamily="34" charset="0"/>
                <a:ea typeface="Times New Roman" panose="02020603050405020304" pitchFamily="18" charset="0"/>
                <a:cs typeface="Times New Roman" panose="02020603050405020304" pitchFamily="18" charset="0"/>
              </a:rPr>
              <a:t>Operating cost per ASK of IndiGo (Rs 3.5).</a:t>
            </a:r>
            <a:endParaRPr lang="en-US" sz="2400" b="1" dirty="0">
              <a:solidFill>
                <a:schemeClr val="bg1"/>
              </a:solidFill>
              <a:latin typeface="Bahnschrift Condensed" panose="020B0502040204020203" pitchFamily="34" charset="0"/>
              <a:ea typeface="Calibri" panose="020F050202020403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C233EB1-2719-C5C2-AB4B-6B6D3586370C}"/>
              </a:ext>
            </a:extLst>
          </p:cNvPr>
          <p:cNvSpPr>
            <a:spLocks noGrp="1"/>
          </p:cNvSpPr>
          <p:nvPr>
            <p:ph type="sldNum" sz="quarter" idx="12"/>
          </p:nvPr>
        </p:nvSpPr>
        <p:spPr/>
        <p:txBody>
          <a:bodyPr/>
          <a:lstStyle/>
          <a:p>
            <a:fld id="{E032F36B-32A1-404A-81CD-56379E3C26CA}" type="slidenum">
              <a:rPr lang="en-US" smtClean="0"/>
              <a:t>24</a:t>
            </a:fld>
            <a:endParaRPr lang="en-US"/>
          </a:p>
        </p:txBody>
      </p:sp>
      <p:graphicFrame>
        <p:nvGraphicFramePr>
          <p:cNvPr id="4" name="Content Placeholder 2">
            <a:extLst>
              <a:ext uri="{FF2B5EF4-FFF2-40B4-BE49-F238E27FC236}">
                <a16:creationId xmlns:a16="http://schemas.microsoft.com/office/drawing/2014/main" id="{1D3823B5-2838-C1E4-8C99-B6F4C24FA340}"/>
              </a:ext>
            </a:extLst>
          </p:cNvPr>
          <p:cNvGraphicFramePr>
            <a:graphicFrameLocks/>
          </p:cNvGraphicFramePr>
          <p:nvPr>
            <p:extLst>
              <p:ext uri="{D42A27DB-BD31-4B8C-83A1-F6EECF244321}">
                <p14:modId xmlns:p14="http://schemas.microsoft.com/office/powerpoint/2010/main" val="2249740858"/>
              </p:ext>
            </p:extLst>
          </p:nvPr>
        </p:nvGraphicFramePr>
        <p:xfrm>
          <a:off x="6368580" y="1865538"/>
          <a:ext cx="5377815" cy="397461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8657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7159-640E-B3B9-C5E7-CEABD7606F6E}"/>
              </a:ext>
            </a:extLst>
          </p:cNvPr>
          <p:cNvSpPr>
            <a:spLocks noGrp="1"/>
          </p:cNvSpPr>
          <p:nvPr>
            <p:ph type="title"/>
          </p:nvPr>
        </p:nvSpPr>
        <p:spPr>
          <a:xfrm>
            <a:off x="581192" y="702156"/>
            <a:ext cx="11029616" cy="1009686"/>
          </a:xfrm>
        </p:spPr>
        <p:txBody>
          <a:bodyPr/>
          <a:lstStyle/>
          <a:p>
            <a:r>
              <a:rPr lang="en-IN" b="1" dirty="0">
                <a:solidFill>
                  <a:schemeClr val="accent2">
                    <a:lumMod val="75000"/>
                  </a:schemeClr>
                </a:solidFill>
              </a:rPr>
              <a:t>Opportunities in India Aviation Sector.</a:t>
            </a:r>
          </a:p>
        </p:txBody>
      </p:sp>
      <p:sp>
        <p:nvSpPr>
          <p:cNvPr id="6" name="Content Placeholder 5">
            <a:extLst>
              <a:ext uri="{FF2B5EF4-FFF2-40B4-BE49-F238E27FC236}">
                <a16:creationId xmlns:a16="http://schemas.microsoft.com/office/drawing/2014/main" id="{132D0CD2-0FF7-AAE6-57A0-5451891EAE0B}"/>
              </a:ext>
            </a:extLst>
          </p:cNvPr>
          <p:cNvSpPr>
            <a:spLocks noGrp="1"/>
          </p:cNvSpPr>
          <p:nvPr>
            <p:ph idx="1"/>
          </p:nvPr>
        </p:nvSpPr>
        <p:spPr>
          <a:xfrm>
            <a:off x="581192" y="1711842"/>
            <a:ext cx="11029615" cy="5867229"/>
          </a:xfrm>
        </p:spPr>
        <p:txBody>
          <a:bodyPr/>
          <a:lstStyle/>
          <a:p>
            <a:r>
              <a:rPr lang="en-IN" b="1" dirty="0">
                <a:solidFill>
                  <a:schemeClr val="bg1"/>
                </a:solidFill>
                <a:effectLst/>
                <a:latin typeface="Bahnschrift Condensed" panose="020B0502040204020203" pitchFamily="34" charset="0"/>
                <a:ea typeface="Times New Roman" panose="02020603050405020304" pitchFamily="18" charset="0"/>
              </a:rPr>
              <a:t>In the next four years, the Indian Aviation industry may look into USD 5 billion worth of investment and anticipate nearly </a:t>
            </a:r>
            <a:r>
              <a:rPr lang="en-IN" b="1" dirty="0">
                <a:solidFill>
                  <a:schemeClr val="bg1"/>
                </a:solidFill>
                <a:effectLst/>
                <a:highlight>
                  <a:srgbClr val="FFFF00"/>
                </a:highlight>
                <a:latin typeface="Bahnschrift Condensed" panose="020B0502040204020203" pitchFamily="34" charset="0"/>
                <a:ea typeface="Times New Roman" panose="02020603050405020304" pitchFamily="18" charset="0"/>
              </a:rPr>
              <a:t>25 Billion foreign investment </a:t>
            </a:r>
            <a:r>
              <a:rPr lang="en-IN" b="1" dirty="0">
                <a:solidFill>
                  <a:schemeClr val="bg1"/>
                </a:solidFill>
                <a:effectLst/>
                <a:latin typeface="Bahnschrift Condensed" panose="020B0502040204020203" pitchFamily="34" charset="0"/>
                <a:ea typeface="Times New Roman" panose="02020603050405020304" pitchFamily="18" charset="0"/>
              </a:rPr>
              <a:t>to enter the airport sector </a:t>
            </a:r>
            <a:r>
              <a:rPr lang="en-IN" b="1" dirty="0">
                <a:solidFill>
                  <a:schemeClr val="bg1"/>
                </a:solidFill>
                <a:effectLst/>
                <a:highlight>
                  <a:srgbClr val="FFFF00"/>
                </a:highlight>
                <a:latin typeface="Bahnschrift Condensed" panose="020B0502040204020203" pitchFamily="34" charset="0"/>
                <a:ea typeface="Times New Roman" panose="02020603050405020304" pitchFamily="18" charset="0"/>
              </a:rPr>
              <a:t>by 2027</a:t>
            </a:r>
            <a:r>
              <a:rPr lang="en-IN" b="1" dirty="0">
                <a:solidFill>
                  <a:schemeClr val="bg1"/>
                </a:solidFill>
                <a:effectLst/>
                <a:latin typeface="Bahnschrift Condensed" panose="020B0502040204020203" pitchFamily="34" charset="0"/>
                <a:ea typeface="Times New Roman" panose="02020603050405020304" pitchFamily="18" charset="0"/>
              </a:rPr>
              <a:t>.</a:t>
            </a:r>
          </a:p>
          <a:p>
            <a:r>
              <a:rPr lang="en-IN" b="1" dirty="0">
                <a:solidFill>
                  <a:schemeClr val="bg1"/>
                </a:solidFill>
                <a:effectLst/>
                <a:latin typeface="Bahnschrift Condensed" panose="020B0502040204020203" pitchFamily="34" charset="0"/>
                <a:ea typeface="Times New Roman" panose="02020603050405020304" pitchFamily="18" charset="0"/>
              </a:rPr>
              <a:t>Indian Aviation Industry is the </a:t>
            </a:r>
            <a:r>
              <a:rPr lang="en-IN" b="1" dirty="0">
                <a:solidFill>
                  <a:schemeClr val="bg1"/>
                </a:solidFill>
                <a:effectLst/>
                <a:highlight>
                  <a:srgbClr val="FFFF00"/>
                </a:highlight>
                <a:latin typeface="Bahnschrift Condensed" panose="020B0502040204020203" pitchFamily="34" charset="0"/>
                <a:ea typeface="Times New Roman" panose="02020603050405020304" pitchFamily="18" charset="0"/>
              </a:rPr>
              <a:t>fastest-growing aviation </a:t>
            </a:r>
            <a:r>
              <a:rPr lang="en-IN" b="1" dirty="0">
                <a:solidFill>
                  <a:schemeClr val="bg1"/>
                </a:solidFill>
                <a:effectLst/>
                <a:latin typeface="Bahnschrift Condensed" panose="020B0502040204020203" pitchFamily="34" charset="0"/>
                <a:ea typeface="Times New Roman" panose="02020603050405020304" pitchFamily="18" charset="0"/>
              </a:rPr>
              <a:t>industry in the world and is set to be the </a:t>
            </a:r>
            <a:r>
              <a:rPr lang="en-IN" b="1" dirty="0">
                <a:solidFill>
                  <a:schemeClr val="bg1"/>
                </a:solidFill>
                <a:effectLst/>
                <a:highlight>
                  <a:srgbClr val="FFFF00"/>
                </a:highlight>
                <a:latin typeface="Bahnschrift Condensed" panose="020B0502040204020203" pitchFamily="34" charset="0"/>
                <a:ea typeface="Times New Roman" panose="02020603050405020304" pitchFamily="18" charset="0"/>
              </a:rPr>
              <a:t>third-largest </a:t>
            </a:r>
            <a:r>
              <a:rPr lang="en-IN" b="1" dirty="0">
                <a:solidFill>
                  <a:schemeClr val="bg1"/>
                </a:solidFill>
                <a:effectLst/>
                <a:latin typeface="Bahnschrift Condensed" panose="020B0502040204020203" pitchFamily="34" charset="0"/>
                <a:ea typeface="Times New Roman" panose="02020603050405020304" pitchFamily="18" charset="0"/>
              </a:rPr>
              <a:t>aviation market in the world </a:t>
            </a:r>
            <a:r>
              <a:rPr lang="en-IN" b="1" dirty="0">
                <a:solidFill>
                  <a:schemeClr val="bg1"/>
                </a:solidFill>
                <a:effectLst/>
                <a:highlight>
                  <a:srgbClr val="FFFF00"/>
                </a:highlight>
                <a:latin typeface="Bahnschrift Condensed" panose="020B0502040204020203" pitchFamily="34" charset="0"/>
                <a:ea typeface="Times New Roman" panose="02020603050405020304" pitchFamily="18" charset="0"/>
              </a:rPr>
              <a:t>by 2024</a:t>
            </a:r>
            <a:r>
              <a:rPr lang="en-IN" b="1" dirty="0">
                <a:solidFill>
                  <a:schemeClr val="bg1"/>
                </a:solidFill>
                <a:effectLst/>
                <a:latin typeface="Bahnschrift Condensed" panose="020B0502040204020203" pitchFamily="34" charset="0"/>
                <a:ea typeface="Times New Roman" panose="02020603050405020304" pitchFamily="18" charset="0"/>
              </a:rPr>
              <a:t>.</a:t>
            </a:r>
          </a:p>
          <a:p>
            <a:r>
              <a:rPr lang="en-IN" b="1" dirty="0">
                <a:solidFill>
                  <a:schemeClr val="bg1"/>
                </a:solidFill>
                <a:effectLst/>
                <a:latin typeface="Bahnschrift Condensed" panose="020B0502040204020203" pitchFamily="34" charset="0"/>
                <a:ea typeface="Times New Roman" panose="02020603050405020304" pitchFamily="18" charset="0"/>
              </a:rPr>
              <a:t> India’s aviation market become globalized with </a:t>
            </a:r>
            <a:r>
              <a:rPr lang="en-IN" b="1" dirty="0">
                <a:solidFill>
                  <a:schemeClr val="bg1"/>
                </a:solidFill>
                <a:effectLst/>
                <a:highlight>
                  <a:srgbClr val="FFFF00"/>
                </a:highlight>
                <a:latin typeface="Bahnschrift Condensed" panose="020B0502040204020203" pitchFamily="34" charset="0"/>
                <a:ea typeface="Times New Roman" panose="02020603050405020304" pitchFamily="18" charset="0"/>
              </a:rPr>
              <a:t>100% foreign direct investment</a:t>
            </a:r>
            <a:r>
              <a:rPr lang="en-IN" b="1" dirty="0">
                <a:solidFill>
                  <a:schemeClr val="bg1"/>
                </a:solidFill>
                <a:effectLst/>
                <a:latin typeface="Bahnschrift Condensed" panose="020B0502040204020203" pitchFamily="34" charset="0"/>
                <a:ea typeface="Times New Roman" panose="02020603050405020304" pitchFamily="18" charset="0"/>
              </a:rPr>
              <a:t>.</a:t>
            </a:r>
          </a:p>
          <a:p>
            <a:pPr>
              <a:lnSpc>
                <a:spcPct val="107000"/>
              </a:lnSpc>
              <a:spcAft>
                <a:spcPts val="800"/>
              </a:spcAft>
            </a:pPr>
            <a:r>
              <a:rPr lang="en-IN" b="1" dirty="0">
                <a:solidFill>
                  <a:schemeClr val="bg1"/>
                </a:solidFill>
                <a:effectLst/>
                <a:latin typeface="Bahnschrift Condensed" panose="020B0502040204020203" pitchFamily="34" charset="0"/>
                <a:ea typeface="Roboto" panose="02000000000000000000" pitchFamily="2" charset="0"/>
                <a:cs typeface="Times New Roman" panose="02020603050405020304" pitchFamily="18" charset="0"/>
              </a:rPr>
              <a:t>As of now, we reach the 4-lakh daily passenger mark means 14.6 CR per year. India likely to have </a:t>
            </a:r>
            <a:r>
              <a:rPr lang="en-IN" b="1" dirty="0">
                <a:solidFill>
                  <a:schemeClr val="bg1"/>
                </a:solidFill>
                <a:effectLst/>
                <a:highlight>
                  <a:srgbClr val="FFFF00"/>
                </a:highlight>
                <a:latin typeface="Bahnschrift Condensed" panose="020B0502040204020203" pitchFamily="34" charset="0"/>
                <a:ea typeface="Roboto" panose="02000000000000000000" pitchFamily="2" charset="0"/>
                <a:cs typeface="Times New Roman" panose="02020603050405020304" pitchFamily="18" charset="0"/>
              </a:rPr>
              <a:t>40 </a:t>
            </a:r>
            <a:r>
              <a:rPr lang="en-IN" b="1" dirty="0" err="1">
                <a:solidFill>
                  <a:schemeClr val="bg1"/>
                </a:solidFill>
                <a:effectLst/>
                <a:highlight>
                  <a:srgbClr val="FFFF00"/>
                </a:highlight>
                <a:latin typeface="Bahnschrift Condensed" panose="020B0502040204020203" pitchFamily="34" charset="0"/>
                <a:ea typeface="Roboto" panose="02000000000000000000" pitchFamily="2" charset="0"/>
                <a:cs typeface="Times New Roman" panose="02020603050405020304" pitchFamily="18" charset="0"/>
              </a:rPr>
              <a:t>cr</a:t>
            </a:r>
            <a:r>
              <a:rPr lang="en-IN" b="1" dirty="0">
                <a:solidFill>
                  <a:schemeClr val="bg1"/>
                </a:solidFill>
                <a:effectLst/>
                <a:highlight>
                  <a:srgbClr val="FFFF00"/>
                </a:highlight>
                <a:latin typeface="Bahnschrift Condensed" panose="020B0502040204020203" pitchFamily="34" charset="0"/>
                <a:ea typeface="Roboto" panose="02000000000000000000" pitchFamily="2" charset="0"/>
                <a:cs typeface="Times New Roman" panose="02020603050405020304" pitchFamily="18" charset="0"/>
              </a:rPr>
              <a:t> air </a:t>
            </a:r>
            <a:r>
              <a:rPr lang="en-IN" b="1" dirty="0" err="1">
                <a:solidFill>
                  <a:schemeClr val="bg1"/>
                </a:solidFill>
                <a:effectLst/>
                <a:highlight>
                  <a:srgbClr val="FFFF00"/>
                </a:highlight>
                <a:latin typeface="Bahnschrift Condensed" panose="020B0502040204020203" pitchFamily="34" charset="0"/>
                <a:ea typeface="Roboto" panose="02000000000000000000" pitchFamily="2" charset="0"/>
                <a:cs typeface="Times New Roman" panose="02020603050405020304" pitchFamily="18" charset="0"/>
              </a:rPr>
              <a:t>travelers</a:t>
            </a:r>
            <a:r>
              <a:rPr lang="en-IN" b="1" dirty="0">
                <a:solidFill>
                  <a:schemeClr val="bg1"/>
                </a:solidFill>
                <a:effectLst/>
                <a:highlight>
                  <a:srgbClr val="FFFF00"/>
                </a:highlight>
                <a:latin typeface="Bahnschrift Condensed" panose="020B0502040204020203" pitchFamily="34" charset="0"/>
                <a:ea typeface="Roboto" panose="02000000000000000000" pitchFamily="2" charset="0"/>
                <a:cs typeface="Times New Roman" panose="02020603050405020304" pitchFamily="18" charset="0"/>
              </a:rPr>
              <a:t> by 2027</a:t>
            </a:r>
            <a:r>
              <a:rPr lang="en-IN" b="1" dirty="0">
                <a:solidFill>
                  <a:schemeClr val="bg1"/>
                </a:solidFill>
                <a:effectLst/>
                <a:latin typeface="Bahnschrift Condensed" panose="020B0502040204020203" pitchFamily="34" charset="0"/>
                <a:ea typeface="Roboto" panose="02000000000000000000" pitchFamily="2" charset="0"/>
                <a:cs typeface="Times New Roman" panose="02020603050405020304" pitchFamily="18" charset="0"/>
              </a:rPr>
              <a:t>.</a:t>
            </a:r>
          </a:p>
          <a:p>
            <a:pPr>
              <a:lnSpc>
                <a:spcPct val="107000"/>
              </a:lnSpc>
              <a:spcAft>
                <a:spcPts val="800"/>
              </a:spcAft>
            </a:pPr>
            <a:r>
              <a:rPr lang="en-IN" b="1" dirty="0">
                <a:solidFill>
                  <a:schemeClr val="bg1"/>
                </a:solidFill>
                <a:effectLst/>
                <a:latin typeface="Bahnschrift Condensed" panose="020B0502040204020203" pitchFamily="34" charset="0"/>
                <a:ea typeface="Calibri" panose="020F0502020204030204" pitchFamily="34" charset="0"/>
                <a:cs typeface="Times New Roman" panose="02020603050405020304" pitchFamily="18" charset="0"/>
              </a:rPr>
              <a:t>As time ticks away, we are here eventually becoming the fastest-growing aviation market and owning 128 operational airports as of now. Which can </a:t>
            </a:r>
            <a:r>
              <a:rPr lang="en-IN" b="1" dirty="0">
                <a:solidFill>
                  <a:schemeClr val="bg1"/>
                </a:solidFill>
                <a:effectLst/>
                <a:highlight>
                  <a:srgbClr val="FFFF00"/>
                </a:highlight>
                <a:latin typeface="Bahnschrift Condensed" panose="020B0502040204020203" pitchFamily="34" charset="0"/>
                <a:ea typeface="Calibri" panose="020F0502020204030204" pitchFamily="34" charset="0"/>
                <a:cs typeface="Times New Roman" panose="02020603050405020304" pitchFamily="18" charset="0"/>
              </a:rPr>
              <a:t>reach </a:t>
            </a:r>
            <a:r>
              <a:rPr lang="en-IN" b="1" dirty="0">
                <a:solidFill>
                  <a:schemeClr val="bg1"/>
                </a:solidFill>
                <a:highlight>
                  <a:srgbClr val="FFFF00"/>
                </a:highlight>
                <a:latin typeface="Bahnschrift Condensed" panose="020B0502040204020203" pitchFamily="34" charset="0"/>
                <a:ea typeface="Calibri" panose="020F0502020204030204" pitchFamily="34" charset="0"/>
                <a:cs typeface="Times New Roman" panose="02020603050405020304" pitchFamily="18" charset="0"/>
              </a:rPr>
              <a:t>180</a:t>
            </a:r>
            <a:r>
              <a:rPr lang="en-IN" b="1" dirty="0">
                <a:solidFill>
                  <a:schemeClr val="bg1"/>
                </a:solidFill>
                <a:effectLst/>
                <a:highlight>
                  <a:srgbClr val="FFFF00"/>
                </a:highlight>
                <a:latin typeface="Bahnschrift Condensed" panose="020B0502040204020203" pitchFamily="34" charset="0"/>
                <a:ea typeface="Calibri" panose="020F0502020204030204" pitchFamily="34" charset="0"/>
                <a:cs typeface="Times New Roman" panose="02020603050405020304" pitchFamily="18" charset="0"/>
              </a:rPr>
              <a:t>+ in the future</a:t>
            </a:r>
            <a:r>
              <a:rPr lang="en-IN" b="1" dirty="0">
                <a:solidFill>
                  <a:schemeClr val="bg1"/>
                </a:solidFill>
                <a:effectLst/>
                <a:latin typeface="Bahnschrift Condensed" panose="020B0502040204020203"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b="1" spc="15" dirty="0">
                <a:solidFill>
                  <a:schemeClr val="bg1"/>
                </a:solidFill>
                <a:effectLst/>
                <a:latin typeface="Bahnschrift Condensed" panose="020B0502040204020203" pitchFamily="34" charset="0"/>
                <a:ea typeface="Roboto" panose="02000000000000000000" pitchFamily="2" charset="0"/>
              </a:rPr>
              <a:t>Further, the rising demand in the sector has pushed the number of airplanes operating in the sector. The number of airplanes is expected to reach </a:t>
            </a:r>
            <a:r>
              <a:rPr lang="en-IN" b="1" spc="15" dirty="0">
                <a:solidFill>
                  <a:schemeClr val="bg1"/>
                </a:solidFill>
                <a:effectLst/>
                <a:highlight>
                  <a:srgbClr val="FFFF00"/>
                </a:highlight>
                <a:latin typeface="Bahnschrift Condensed" panose="020B0502040204020203" pitchFamily="34" charset="0"/>
                <a:ea typeface="Roboto" panose="02000000000000000000" pitchFamily="2" charset="0"/>
              </a:rPr>
              <a:t>1,100 planes by 2027. </a:t>
            </a:r>
            <a:r>
              <a:rPr lang="en-IN" b="1" spc="15" dirty="0">
                <a:solidFill>
                  <a:schemeClr val="bg1"/>
                </a:solidFill>
                <a:latin typeface="Bahnschrift Condensed" panose="020B0502040204020203" pitchFamily="34" charset="0"/>
                <a:ea typeface="Roboto" panose="02000000000000000000" pitchFamily="2" charset="0"/>
              </a:rPr>
              <a:t>As of now, we have 698 planes</a:t>
            </a:r>
            <a:endParaRPr lang="en-IN" b="1" dirty="0">
              <a:solidFill>
                <a:schemeClr val="bg1"/>
              </a:solidFill>
              <a:effectLst/>
              <a:latin typeface="Bahnschrift Condensed" panose="020B0502040204020203" pitchFamily="34" charset="0"/>
              <a:ea typeface="Roboto" panose="02000000000000000000" pitchFamily="2" charset="0"/>
              <a:cs typeface="Times New Roman" panose="02020603050405020304" pitchFamily="18" charset="0"/>
            </a:endParaRPr>
          </a:p>
          <a:p>
            <a:pPr>
              <a:lnSpc>
                <a:spcPct val="107000"/>
              </a:lnSpc>
              <a:spcAft>
                <a:spcPts val="800"/>
              </a:spcAft>
            </a:pPr>
            <a:endParaRPr lang="en-IN" sz="1800" dirty="0">
              <a:effectLst/>
              <a:latin typeface="Cambria" panose="02040503050406030204" pitchFamily="18" charset="0"/>
              <a:ea typeface="Cambria" panose="02040503050406030204" pitchFamily="18" charset="0"/>
              <a:cs typeface="Times New Roman" panose="02020603050405020304" pitchFamily="18" charset="0"/>
            </a:endParaRPr>
          </a:p>
          <a:p>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3" name="TextBox 2">
            <a:extLst>
              <a:ext uri="{FF2B5EF4-FFF2-40B4-BE49-F238E27FC236}">
                <a16:creationId xmlns:a16="http://schemas.microsoft.com/office/drawing/2014/main" id="{BCDC8969-95B0-C6E7-8CB8-92E2B6B6D3D4}"/>
              </a:ext>
            </a:extLst>
          </p:cNvPr>
          <p:cNvSpPr txBox="1"/>
          <p:nvPr/>
        </p:nvSpPr>
        <p:spPr>
          <a:xfrm>
            <a:off x="8340811" y="160638"/>
            <a:ext cx="3138616" cy="37070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Gill Sans MT" panose="020B0502020104020203"/>
                <a:ea typeface="+mn-ea"/>
                <a:cs typeface="+mn-cs"/>
              </a:rPr>
              <a:t>Market Growth &amp; Trends.</a:t>
            </a:r>
          </a:p>
        </p:txBody>
      </p:sp>
      <p:sp>
        <p:nvSpPr>
          <p:cNvPr id="4" name="Slide Number Placeholder 3">
            <a:extLst>
              <a:ext uri="{FF2B5EF4-FFF2-40B4-BE49-F238E27FC236}">
                <a16:creationId xmlns:a16="http://schemas.microsoft.com/office/drawing/2014/main" id="{661D9C37-A0FE-F47D-5A63-65727B165204}"/>
              </a:ext>
            </a:extLst>
          </p:cNvPr>
          <p:cNvSpPr>
            <a:spLocks noGrp="1"/>
          </p:cNvSpPr>
          <p:nvPr>
            <p:ph type="sldNum" sz="quarter" idx="12"/>
          </p:nvPr>
        </p:nvSpPr>
        <p:spPr/>
        <p:txBody>
          <a:bodyPr/>
          <a:lstStyle/>
          <a:p>
            <a:fld id="{E032F36B-32A1-404A-81CD-56379E3C26CA}" type="slidenum">
              <a:rPr lang="en-US" smtClean="0"/>
              <a:t>25</a:t>
            </a:fld>
            <a:endParaRPr lang="en-US"/>
          </a:p>
        </p:txBody>
      </p:sp>
    </p:spTree>
    <p:extLst>
      <p:ext uri="{BB962C8B-B14F-4D97-AF65-F5344CB8AC3E}">
        <p14:creationId xmlns:p14="http://schemas.microsoft.com/office/powerpoint/2010/main" val="425785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33A8F-874C-5574-C2F5-1B74590E5AA5}"/>
              </a:ext>
            </a:extLst>
          </p:cNvPr>
          <p:cNvSpPr>
            <a:spLocks noGrp="1"/>
          </p:cNvSpPr>
          <p:nvPr>
            <p:ph type="title"/>
          </p:nvPr>
        </p:nvSpPr>
        <p:spPr>
          <a:xfrm>
            <a:off x="581192" y="115833"/>
            <a:ext cx="9404723" cy="740815"/>
          </a:xfrm>
        </p:spPr>
        <p:txBody>
          <a:bodyPr/>
          <a:lstStyle/>
          <a:p>
            <a:r>
              <a:rPr lang="en-US" b="1" dirty="0">
                <a:solidFill>
                  <a:schemeClr val="accent2">
                    <a:lumMod val="75000"/>
                  </a:schemeClr>
                </a:solidFill>
              </a:rPr>
              <a:t>RISKS</a:t>
            </a:r>
          </a:p>
        </p:txBody>
      </p:sp>
      <p:sp>
        <p:nvSpPr>
          <p:cNvPr id="3" name="Content Placeholder 2">
            <a:extLst>
              <a:ext uri="{FF2B5EF4-FFF2-40B4-BE49-F238E27FC236}">
                <a16:creationId xmlns:a16="http://schemas.microsoft.com/office/drawing/2014/main" id="{049AAC8C-C1CB-5027-EC7E-74DFA95C9E74}"/>
              </a:ext>
            </a:extLst>
          </p:cNvPr>
          <p:cNvSpPr>
            <a:spLocks noGrp="1"/>
          </p:cNvSpPr>
          <p:nvPr>
            <p:ph idx="1"/>
          </p:nvPr>
        </p:nvSpPr>
        <p:spPr>
          <a:xfrm>
            <a:off x="494565" y="856648"/>
            <a:ext cx="11029615" cy="6001352"/>
          </a:xfrm>
        </p:spPr>
        <p:txBody>
          <a:bodyPr>
            <a:normAutofit fontScale="85000" lnSpcReduction="20000"/>
          </a:bodyPr>
          <a:lstStyle/>
          <a:p>
            <a:pPr algn="l">
              <a:buFont typeface="Arial" panose="020B0604020202020204" pitchFamily="34" charset="0"/>
              <a:buChar char="•"/>
            </a:pPr>
            <a:r>
              <a:rPr lang="en-US" sz="2900" b="1" i="0" u="sng" dirty="0">
                <a:solidFill>
                  <a:srgbClr val="00B0F0"/>
                </a:solidFill>
                <a:effectLst/>
                <a:latin typeface="Lato" panose="020F0502020204030203" pitchFamily="34" charset="0"/>
              </a:rPr>
              <a:t>BEFORE ENTERING THE MARKET</a:t>
            </a:r>
          </a:p>
          <a:p>
            <a:r>
              <a:rPr lang="en-US" b="1" i="0" dirty="0">
                <a:solidFill>
                  <a:schemeClr val="bg1"/>
                </a:solidFill>
                <a:effectLst/>
                <a:latin typeface="Bahnschrift Condensed" panose="020B0502040204020203" pitchFamily="34" charset="0"/>
              </a:rPr>
              <a:t>Shortage of trained employee</a:t>
            </a:r>
          </a:p>
          <a:p>
            <a:pPr lvl="1"/>
            <a:r>
              <a:rPr lang="en-US" b="1" i="0" dirty="0">
                <a:solidFill>
                  <a:schemeClr val="bg1"/>
                </a:solidFill>
                <a:effectLst/>
                <a:latin typeface="Bahnschrift Condensed" panose="020B0502040204020203" pitchFamily="34" charset="0"/>
              </a:rPr>
              <a:t>There is a shortage of trained and skilled manpower in the aviation sector because of which there is cut-throat competition for employees; thereby driving wages to unsustainable levels.</a:t>
            </a:r>
          </a:p>
          <a:p>
            <a:r>
              <a:rPr lang="en-US" b="1" i="0" dirty="0">
                <a:solidFill>
                  <a:schemeClr val="bg1"/>
                </a:solidFill>
                <a:effectLst/>
                <a:latin typeface="Bahnschrift Condensed" panose="020B0502040204020203" pitchFamily="34" charset="0"/>
              </a:rPr>
              <a:t>Regional connectivity</a:t>
            </a:r>
          </a:p>
          <a:p>
            <a:pPr lvl="1"/>
            <a:r>
              <a:rPr lang="en-US" b="1" i="0" dirty="0">
                <a:solidFill>
                  <a:schemeClr val="bg1"/>
                </a:solidFill>
                <a:effectLst/>
                <a:latin typeface="Bahnschrift Condensed" panose="020B0502040204020203" pitchFamily="34" charset="0"/>
              </a:rPr>
              <a:t>Though there are a large number of airlines operating, still there is lack of regional connectivity</a:t>
            </a:r>
          </a:p>
          <a:p>
            <a:pPr lvl="1"/>
            <a:r>
              <a:rPr lang="en-US" b="1" i="0" dirty="0">
                <a:solidFill>
                  <a:schemeClr val="bg1"/>
                </a:solidFill>
                <a:effectLst/>
                <a:latin typeface="Bahnschrift Condensed" panose="020B0502040204020203" pitchFamily="34" charset="0"/>
              </a:rPr>
              <a:t>Providing regional connectivity is one of the greatest challenges for the Aviation sector in India. This is due to lack of airports and other associated infrastructure</a:t>
            </a:r>
          </a:p>
          <a:p>
            <a:r>
              <a:rPr lang="en-US" b="1" i="0" dirty="0">
                <a:solidFill>
                  <a:schemeClr val="bg1"/>
                </a:solidFill>
                <a:effectLst/>
                <a:latin typeface="Bahnschrift Condensed" panose="020B0502040204020203" pitchFamily="34" charset="0"/>
              </a:rPr>
              <a:t>Rising fuel prices</a:t>
            </a:r>
          </a:p>
          <a:p>
            <a:pPr lvl="1"/>
            <a:r>
              <a:rPr lang="en-US" b="1" i="0" dirty="0">
                <a:solidFill>
                  <a:schemeClr val="bg1"/>
                </a:solidFill>
                <a:effectLst/>
                <a:latin typeface="Bahnschrift Condensed" panose="020B0502040204020203" pitchFamily="34" charset="0"/>
              </a:rPr>
              <a:t>The jet fuel cost accounted for nearly 45% to 50% of the total costs in 2018; thereby presenting more operational challenges</a:t>
            </a:r>
          </a:p>
          <a:p>
            <a:r>
              <a:rPr lang="en-US" b="1" i="0" dirty="0">
                <a:solidFill>
                  <a:schemeClr val="bg1"/>
                </a:solidFill>
                <a:effectLst/>
                <a:latin typeface="Bahnschrift Condensed" panose="020B0502040204020203" pitchFamily="34" charset="0"/>
              </a:rPr>
              <a:t>Declining yields</a:t>
            </a:r>
          </a:p>
          <a:p>
            <a:pPr lvl="1"/>
            <a:r>
              <a:rPr lang="en-US" b="1" i="0" dirty="0">
                <a:solidFill>
                  <a:schemeClr val="bg1"/>
                </a:solidFill>
                <a:effectLst/>
                <a:latin typeface="Bahnschrift Condensed" panose="020B0502040204020203" pitchFamily="34" charset="0"/>
              </a:rPr>
              <a:t>Pricing and yield are the key elements for an airline to operate</a:t>
            </a:r>
          </a:p>
          <a:p>
            <a:pPr lvl="1"/>
            <a:r>
              <a:rPr lang="en-US" b="1" i="0" dirty="0">
                <a:solidFill>
                  <a:schemeClr val="bg1"/>
                </a:solidFill>
                <a:effectLst/>
                <a:latin typeface="Bahnschrift Condensed" panose="020B0502040204020203" pitchFamily="34" charset="0"/>
              </a:rPr>
              <a:t>Commercial liberalization has led to intense competition and reduction in real yields for Airline companies.</a:t>
            </a:r>
          </a:p>
          <a:p>
            <a:r>
              <a:rPr lang="en-US" b="1" i="0" dirty="0">
                <a:solidFill>
                  <a:schemeClr val="bg1"/>
                </a:solidFill>
                <a:effectLst/>
                <a:latin typeface="Bahnschrift Condensed" panose="020B0502040204020203" pitchFamily="34" charset="0"/>
              </a:rPr>
              <a:t>Gaps in Infrastructure</a:t>
            </a:r>
          </a:p>
          <a:p>
            <a:pPr lvl="1"/>
            <a:r>
              <a:rPr lang="en-US" b="1" i="0" dirty="0">
                <a:solidFill>
                  <a:schemeClr val="bg1"/>
                </a:solidFill>
                <a:effectLst/>
                <a:latin typeface="Bahnschrift Condensed" panose="020B0502040204020203" pitchFamily="34" charset="0"/>
              </a:rPr>
              <a:t>Airport infrastructure and Air Traffic Control (ATC) foundation are insufficient to help development</a:t>
            </a:r>
          </a:p>
          <a:p>
            <a:pPr lvl="1"/>
            <a:r>
              <a:rPr lang="en-US" b="1" i="0" dirty="0">
                <a:solidFill>
                  <a:schemeClr val="bg1"/>
                </a:solidFill>
                <a:effectLst/>
                <a:latin typeface="Bahnschrift Condensed" panose="020B0502040204020203" pitchFamily="34" charset="0"/>
              </a:rPr>
              <a:t>While a beginning has been made to redesign the infrastructure, the outcomes will be visible after some years.</a:t>
            </a:r>
          </a:p>
          <a:p>
            <a:r>
              <a:rPr lang="en-US" b="1" i="0" dirty="0">
                <a:solidFill>
                  <a:schemeClr val="bg1"/>
                </a:solidFill>
                <a:effectLst/>
                <a:latin typeface="Bahnschrift Condensed" panose="020B0502040204020203" pitchFamily="34" charset="0"/>
              </a:rPr>
              <a:t>Technical Challenges</a:t>
            </a:r>
          </a:p>
          <a:p>
            <a:pPr lvl="1"/>
            <a:r>
              <a:rPr lang="en-US" b="1" i="0" dirty="0">
                <a:solidFill>
                  <a:schemeClr val="bg1"/>
                </a:solidFill>
                <a:effectLst/>
                <a:latin typeface="Bahnschrift Condensed" panose="020B0502040204020203" pitchFamily="34" charset="0"/>
              </a:rPr>
              <a:t>The maintenance, Repair, and Overhaul (MRO) industry is not well developed in India; to provide for cost-effective maintenance of Aircrafts</a:t>
            </a:r>
          </a:p>
          <a:p>
            <a:pPr lvl="1"/>
            <a:r>
              <a:rPr lang="en-US" b="1" i="0" dirty="0">
                <a:solidFill>
                  <a:schemeClr val="bg1"/>
                </a:solidFill>
                <a:effectLst/>
                <a:latin typeface="Bahnschrift Condensed" panose="020B0502040204020203" pitchFamily="34" charset="0"/>
              </a:rPr>
              <a:t>The lack of native Aircraft manufacturing base, results in more imports of Aircrafts, thereby making the operations more Capital Intensive</a:t>
            </a:r>
          </a:p>
          <a:p>
            <a:endParaRPr lang="en-US" dirty="0"/>
          </a:p>
        </p:txBody>
      </p:sp>
      <p:sp>
        <p:nvSpPr>
          <p:cNvPr id="5" name="Slide Number Placeholder 4">
            <a:extLst>
              <a:ext uri="{FF2B5EF4-FFF2-40B4-BE49-F238E27FC236}">
                <a16:creationId xmlns:a16="http://schemas.microsoft.com/office/drawing/2014/main" id="{97E5AC4C-0E7C-3EBF-EEF6-62471D8B01F2}"/>
              </a:ext>
            </a:extLst>
          </p:cNvPr>
          <p:cNvSpPr>
            <a:spLocks noGrp="1"/>
          </p:cNvSpPr>
          <p:nvPr>
            <p:ph type="sldNum" sz="quarter" idx="12"/>
          </p:nvPr>
        </p:nvSpPr>
        <p:spPr/>
        <p:txBody>
          <a:bodyPr/>
          <a:lstStyle/>
          <a:p>
            <a:fld id="{E032F36B-32A1-404A-81CD-56379E3C26CA}" type="slidenum">
              <a:rPr lang="en-US" smtClean="0"/>
              <a:t>26</a:t>
            </a:fld>
            <a:endParaRPr lang="en-US"/>
          </a:p>
        </p:txBody>
      </p:sp>
    </p:spTree>
    <p:extLst>
      <p:ext uri="{BB962C8B-B14F-4D97-AF65-F5344CB8AC3E}">
        <p14:creationId xmlns:p14="http://schemas.microsoft.com/office/powerpoint/2010/main" val="1560255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BE5391-AE79-5A5A-4255-C32F1BE376BB}"/>
              </a:ext>
            </a:extLst>
          </p:cNvPr>
          <p:cNvSpPr>
            <a:spLocks noGrp="1"/>
          </p:cNvSpPr>
          <p:nvPr>
            <p:ph idx="1"/>
          </p:nvPr>
        </p:nvSpPr>
        <p:spPr>
          <a:xfrm>
            <a:off x="163629" y="231006"/>
            <a:ext cx="10270155" cy="6626994"/>
          </a:xfrm>
        </p:spPr>
        <p:txBody>
          <a:bodyPr>
            <a:normAutofit fontScale="92500" lnSpcReduction="10000"/>
          </a:bodyPr>
          <a:lstStyle/>
          <a:p>
            <a:r>
              <a:rPr lang="en-US" b="1" u="sng" dirty="0">
                <a:solidFill>
                  <a:srgbClr val="00B0F0"/>
                </a:solidFill>
              </a:rPr>
              <a:t>DURING OPERATIONS</a:t>
            </a:r>
          </a:p>
          <a:p>
            <a:r>
              <a:rPr lang="en-US" b="1" dirty="0">
                <a:solidFill>
                  <a:schemeClr val="bg1"/>
                </a:solidFill>
                <a:latin typeface="Bahnschrift Condensed" panose="020B0502040204020203" pitchFamily="34" charset="0"/>
              </a:rPr>
              <a:t>System Failure and Aging Technology Infrastructure. An unfortunate number of examples demonstrate the far-reaching effects of a major airline’s system outage.</a:t>
            </a:r>
          </a:p>
          <a:p>
            <a:r>
              <a:rPr lang="en-US" b="1" dirty="0">
                <a:solidFill>
                  <a:schemeClr val="bg1"/>
                </a:solidFill>
                <a:latin typeface="Bahnschrift Condensed" panose="020B0502040204020203" pitchFamily="34" charset="0"/>
              </a:rPr>
              <a:t> Pilot Shortage.</a:t>
            </a:r>
          </a:p>
          <a:p>
            <a:r>
              <a:rPr lang="en-US" b="1" dirty="0">
                <a:solidFill>
                  <a:schemeClr val="bg1"/>
                </a:solidFill>
                <a:latin typeface="Bahnschrift Condensed" panose="020B0502040204020203" pitchFamily="34" charset="0"/>
              </a:rPr>
              <a:t> Climate Change.</a:t>
            </a:r>
          </a:p>
          <a:p>
            <a:r>
              <a:rPr lang="en-US" b="1" dirty="0">
                <a:solidFill>
                  <a:schemeClr val="bg1"/>
                </a:solidFill>
                <a:latin typeface="Bahnschrift Condensed" panose="020B0502040204020203" pitchFamily="34" charset="0"/>
              </a:rPr>
              <a:t> Oil Price Volatility.</a:t>
            </a:r>
          </a:p>
          <a:p>
            <a:r>
              <a:rPr lang="en-US" b="1" dirty="0">
                <a:solidFill>
                  <a:schemeClr val="bg1"/>
                </a:solidFill>
                <a:latin typeface="Bahnschrift Condensed" panose="020B0502040204020203" pitchFamily="34" charset="0"/>
              </a:rPr>
              <a:t> Reputation Damage.</a:t>
            </a:r>
          </a:p>
          <a:p>
            <a:r>
              <a:rPr lang="en-US" b="1" dirty="0">
                <a:solidFill>
                  <a:schemeClr val="bg1"/>
                </a:solidFill>
                <a:latin typeface="Bahnschrift Condensed" panose="020B0502040204020203" pitchFamily="34" charset="0"/>
              </a:rPr>
              <a:t> Economic Recession.</a:t>
            </a:r>
          </a:p>
          <a:p>
            <a:r>
              <a:rPr lang="en-US" b="1" dirty="0">
                <a:solidFill>
                  <a:schemeClr val="bg1"/>
                </a:solidFill>
                <a:latin typeface="Bahnschrift Condensed" panose="020B0502040204020203" pitchFamily="34" charset="0"/>
              </a:rPr>
              <a:t>Government Shutdown.</a:t>
            </a:r>
          </a:p>
          <a:p>
            <a:r>
              <a:rPr lang="en-US" b="1" dirty="0">
                <a:solidFill>
                  <a:schemeClr val="bg1"/>
                </a:solidFill>
                <a:latin typeface="Bahnschrift Condensed" panose="020B0502040204020203" pitchFamily="34" charset="0"/>
              </a:rPr>
              <a:t> Decreasing Insurance Capacity.</a:t>
            </a:r>
          </a:p>
          <a:p>
            <a:r>
              <a:rPr lang="en-US" b="1" u="sng" dirty="0">
                <a:solidFill>
                  <a:srgbClr val="00B0F0"/>
                </a:solidFill>
              </a:rPr>
              <a:t>FUTURE RISK</a:t>
            </a:r>
          </a:p>
          <a:p>
            <a:r>
              <a:rPr lang="en-US" b="1" dirty="0">
                <a:solidFill>
                  <a:schemeClr val="bg1"/>
                </a:solidFill>
                <a:latin typeface="Bahnschrift Condensed" panose="020B0502040204020203" pitchFamily="34" charset="0"/>
              </a:rPr>
              <a:t>Privatization and modification of Indian railways</a:t>
            </a:r>
          </a:p>
          <a:p>
            <a:r>
              <a:rPr lang="en-US" b="1" dirty="0">
                <a:solidFill>
                  <a:schemeClr val="bg1"/>
                </a:solidFill>
                <a:latin typeface="Bahnschrift Condensed" panose="020B0502040204020203" pitchFamily="34" charset="0"/>
              </a:rPr>
              <a:t> Oil Price Volatility.</a:t>
            </a:r>
          </a:p>
          <a:p>
            <a:r>
              <a:rPr lang="en-US" b="1" dirty="0">
                <a:solidFill>
                  <a:schemeClr val="bg1"/>
                </a:solidFill>
                <a:latin typeface="Bahnschrift Condensed" panose="020B0502040204020203" pitchFamily="34" charset="0"/>
              </a:rPr>
              <a:t> Economic Recession.</a:t>
            </a:r>
          </a:p>
          <a:p>
            <a:r>
              <a:rPr lang="en-US" b="1" dirty="0">
                <a:solidFill>
                  <a:schemeClr val="bg1"/>
                </a:solidFill>
                <a:latin typeface="Bahnschrift Condensed" panose="020B0502040204020203" pitchFamily="34" charset="0"/>
              </a:rPr>
              <a:t>Climate Change.</a:t>
            </a:r>
          </a:p>
          <a:p>
            <a:r>
              <a:rPr lang="en-US" sz="2000" b="1" i="0" dirty="0">
                <a:solidFill>
                  <a:schemeClr val="bg1"/>
                </a:solidFill>
                <a:effectLst/>
                <a:latin typeface="Bahnschrift Condensed" panose="020B0502040204020203" pitchFamily="34" charset="0"/>
              </a:rPr>
              <a:t>Gaps in Infrastructure</a:t>
            </a:r>
          </a:p>
          <a:p>
            <a:r>
              <a:rPr lang="en-US" b="1" dirty="0">
                <a:solidFill>
                  <a:schemeClr val="bg1"/>
                </a:solidFill>
                <a:latin typeface="Bahnschrift Condensed" panose="020B0502040204020203" pitchFamily="34" charset="0"/>
              </a:rPr>
              <a:t>Pax Service can vary by time on the basis of government guidelines in future.</a:t>
            </a:r>
          </a:p>
          <a:p>
            <a:endParaRPr lang="en-US" b="1" u="sng" dirty="0">
              <a:solidFill>
                <a:schemeClr val="bg1"/>
              </a:solidFill>
            </a:endParaRPr>
          </a:p>
          <a:p>
            <a:endParaRPr lang="en-US" b="1" dirty="0">
              <a:solidFill>
                <a:schemeClr val="bg1"/>
              </a:solidFill>
              <a:latin typeface="Bahnschrift Condensed" panose="020B0502040204020203" pitchFamily="34" charset="0"/>
            </a:endParaRPr>
          </a:p>
        </p:txBody>
      </p:sp>
      <p:sp>
        <p:nvSpPr>
          <p:cNvPr id="4" name="Slide Number Placeholder 3">
            <a:extLst>
              <a:ext uri="{FF2B5EF4-FFF2-40B4-BE49-F238E27FC236}">
                <a16:creationId xmlns:a16="http://schemas.microsoft.com/office/drawing/2014/main" id="{87BB96FC-0313-1AF4-FFFB-AC63260D4667}"/>
              </a:ext>
            </a:extLst>
          </p:cNvPr>
          <p:cNvSpPr>
            <a:spLocks noGrp="1"/>
          </p:cNvSpPr>
          <p:nvPr>
            <p:ph type="sldNum" sz="quarter" idx="12"/>
          </p:nvPr>
        </p:nvSpPr>
        <p:spPr/>
        <p:txBody>
          <a:bodyPr/>
          <a:lstStyle/>
          <a:p>
            <a:fld id="{E032F36B-32A1-404A-81CD-56379E3C26CA}" type="slidenum">
              <a:rPr lang="en-US" smtClean="0"/>
              <a:t>27</a:t>
            </a:fld>
            <a:endParaRPr lang="en-US"/>
          </a:p>
        </p:txBody>
      </p:sp>
    </p:spTree>
    <p:extLst>
      <p:ext uri="{BB962C8B-B14F-4D97-AF65-F5344CB8AC3E}">
        <p14:creationId xmlns:p14="http://schemas.microsoft.com/office/powerpoint/2010/main" val="2224776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B11C5-A689-8DF2-CE17-771E8A53662A}"/>
              </a:ext>
            </a:extLst>
          </p:cNvPr>
          <p:cNvSpPr>
            <a:spLocks noGrp="1"/>
          </p:cNvSpPr>
          <p:nvPr>
            <p:ph type="title"/>
          </p:nvPr>
        </p:nvSpPr>
        <p:spPr>
          <a:xfrm>
            <a:off x="203349" y="125459"/>
            <a:ext cx="9404723" cy="779316"/>
          </a:xfrm>
        </p:spPr>
        <p:txBody>
          <a:bodyPr/>
          <a:lstStyle/>
          <a:p>
            <a:r>
              <a:rPr lang="en-US" b="1" dirty="0">
                <a:solidFill>
                  <a:schemeClr val="accent2">
                    <a:lumMod val="75000"/>
                  </a:schemeClr>
                </a:solidFill>
              </a:rPr>
              <a:t>BREAKEVEN PERIOD(GUESSTIMATE)</a:t>
            </a:r>
          </a:p>
        </p:txBody>
      </p:sp>
      <p:sp>
        <p:nvSpPr>
          <p:cNvPr id="3" name="Content Placeholder 2">
            <a:extLst>
              <a:ext uri="{FF2B5EF4-FFF2-40B4-BE49-F238E27FC236}">
                <a16:creationId xmlns:a16="http://schemas.microsoft.com/office/drawing/2014/main" id="{37AB34A3-8CF7-1D7A-6F00-868A85231DFE}"/>
              </a:ext>
            </a:extLst>
          </p:cNvPr>
          <p:cNvSpPr>
            <a:spLocks noGrp="1"/>
          </p:cNvSpPr>
          <p:nvPr>
            <p:ph idx="1"/>
          </p:nvPr>
        </p:nvSpPr>
        <p:spPr>
          <a:xfrm>
            <a:off x="203349" y="904775"/>
            <a:ext cx="10201560" cy="5953225"/>
          </a:xfrm>
        </p:spPr>
        <p:txBody>
          <a:bodyPr>
            <a:normAutofit lnSpcReduction="10000"/>
          </a:bodyPr>
          <a:lstStyle/>
          <a:p>
            <a:r>
              <a:rPr lang="en-US" b="1" dirty="0">
                <a:solidFill>
                  <a:schemeClr val="bg1"/>
                </a:solidFill>
                <a:latin typeface="Bahnschrift Condensed" panose="020B0502040204020203" pitchFamily="34" charset="0"/>
              </a:rPr>
              <a:t>Estimated investment - </a:t>
            </a:r>
            <a:r>
              <a:rPr lang="en-US" b="1" dirty="0">
                <a:solidFill>
                  <a:srgbClr val="00B0F0"/>
                </a:solidFill>
                <a:latin typeface="Bahnschrift Condensed" panose="020B0502040204020203" pitchFamily="34" charset="0"/>
              </a:rPr>
              <a:t>$2B</a:t>
            </a:r>
          </a:p>
          <a:p>
            <a:r>
              <a:rPr lang="en-US" b="1" dirty="0">
                <a:solidFill>
                  <a:schemeClr val="bg1"/>
                </a:solidFill>
                <a:latin typeface="Bahnschrift Condensed" panose="020B0502040204020203" pitchFamily="34" charset="0"/>
              </a:rPr>
              <a:t>Estimated cost of Airbus - </a:t>
            </a:r>
            <a:r>
              <a:rPr lang="en-US" b="1" dirty="0">
                <a:solidFill>
                  <a:srgbClr val="00B0F0"/>
                </a:solidFill>
                <a:latin typeface="Bahnschrift Condensed" panose="020B0502040204020203" pitchFamily="34" charset="0"/>
              </a:rPr>
              <a:t>$120M</a:t>
            </a:r>
          </a:p>
          <a:p>
            <a:r>
              <a:rPr lang="en-US" b="1" dirty="0">
                <a:solidFill>
                  <a:schemeClr val="bg1"/>
                </a:solidFill>
                <a:latin typeface="Bahnschrift Condensed" panose="020B0502040204020203" pitchFamily="34" charset="0"/>
              </a:rPr>
              <a:t>Estimated cost of ATR72  600 - </a:t>
            </a:r>
            <a:r>
              <a:rPr lang="en-US" b="1" dirty="0">
                <a:solidFill>
                  <a:srgbClr val="00B0F0"/>
                </a:solidFill>
                <a:latin typeface="Bahnschrift Condensed" panose="020B0502040204020203" pitchFamily="34" charset="0"/>
              </a:rPr>
              <a:t>$80M</a:t>
            </a:r>
          </a:p>
          <a:p>
            <a:r>
              <a:rPr lang="en-US" b="1" dirty="0">
                <a:solidFill>
                  <a:schemeClr val="bg1"/>
                </a:solidFill>
                <a:latin typeface="Bahnschrift Condensed" panose="020B0502040204020203" pitchFamily="34" charset="0"/>
              </a:rPr>
              <a:t>Average Passenger capacity of Airbus – </a:t>
            </a:r>
            <a:r>
              <a:rPr lang="en-US" b="1" dirty="0">
                <a:solidFill>
                  <a:srgbClr val="00B0F0"/>
                </a:solidFill>
                <a:latin typeface="Bahnschrift Condensed" panose="020B0502040204020203" pitchFamily="34" charset="0"/>
              </a:rPr>
              <a:t>172</a:t>
            </a:r>
          </a:p>
          <a:p>
            <a:r>
              <a:rPr lang="en-US" b="1" dirty="0">
                <a:solidFill>
                  <a:schemeClr val="bg1"/>
                </a:solidFill>
                <a:latin typeface="Bahnschrift Condensed" panose="020B0502040204020203" pitchFamily="34" charset="0"/>
              </a:rPr>
              <a:t>Average Passenger capacity of ATR72 – </a:t>
            </a:r>
            <a:r>
              <a:rPr lang="en-US" b="1" dirty="0">
                <a:solidFill>
                  <a:srgbClr val="00B0F0"/>
                </a:solidFill>
                <a:latin typeface="Bahnschrift Condensed" panose="020B0502040204020203" pitchFamily="34" charset="0"/>
              </a:rPr>
              <a:t>70</a:t>
            </a:r>
          </a:p>
          <a:p>
            <a:r>
              <a:rPr lang="en-US" b="1" dirty="0">
                <a:solidFill>
                  <a:schemeClr val="bg1"/>
                </a:solidFill>
                <a:latin typeface="Bahnschrift Condensed" panose="020B0502040204020203" pitchFamily="34" charset="0"/>
              </a:rPr>
              <a:t>Number of Airbus can be purchased – </a:t>
            </a:r>
            <a:r>
              <a:rPr lang="en-US" b="1" dirty="0">
                <a:solidFill>
                  <a:srgbClr val="00B0F0"/>
                </a:solidFill>
                <a:latin typeface="Bahnschrift Condensed" panose="020B0502040204020203" pitchFamily="34" charset="0"/>
              </a:rPr>
              <a:t>10</a:t>
            </a:r>
          </a:p>
          <a:p>
            <a:r>
              <a:rPr lang="en-US" b="1" dirty="0">
                <a:solidFill>
                  <a:schemeClr val="bg1"/>
                </a:solidFill>
                <a:latin typeface="Bahnschrift Condensed" panose="020B0502040204020203" pitchFamily="34" charset="0"/>
              </a:rPr>
              <a:t>Cost of 10 Airbus – 10*$120M = </a:t>
            </a:r>
            <a:r>
              <a:rPr lang="en-US" b="1" dirty="0">
                <a:solidFill>
                  <a:srgbClr val="00B0F0"/>
                </a:solidFill>
                <a:latin typeface="Bahnschrift Condensed" panose="020B0502040204020203" pitchFamily="34" charset="0"/>
              </a:rPr>
              <a:t>$1200M</a:t>
            </a:r>
          </a:p>
          <a:p>
            <a:r>
              <a:rPr lang="en-US" b="1" dirty="0">
                <a:solidFill>
                  <a:schemeClr val="bg1"/>
                </a:solidFill>
                <a:latin typeface="Bahnschrift Condensed" panose="020B0502040204020203" pitchFamily="34" charset="0"/>
              </a:rPr>
              <a:t>Number of ATR72 can be purchased – </a:t>
            </a:r>
            <a:r>
              <a:rPr lang="en-US" b="1" dirty="0">
                <a:solidFill>
                  <a:srgbClr val="00B0F0"/>
                </a:solidFill>
                <a:latin typeface="Bahnschrift Condensed" panose="020B0502040204020203" pitchFamily="34" charset="0"/>
              </a:rPr>
              <a:t>10</a:t>
            </a:r>
          </a:p>
          <a:p>
            <a:r>
              <a:rPr lang="en-US" b="1" dirty="0">
                <a:solidFill>
                  <a:schemeClr val="bg1"/>
                </a:solidFill>
                <a:latin typeface="Bahnschrift Condensed" panose="020B0502040204020203" pitchFamily="34" charset="0"/>
              </a:rPr>
              <a:t>Cost of 10 ATR72 – 10*$80M = </a:t>
            </a:r>
            <a:r>
              <a:rPr lang="en-US" b="1" dirty="0">
                <a:solidFill>
                  <a:srgbClr val="00B0F0"/>
                </a:solidFill>
                <a:latin typeface="Bahnschrift Condensed" panose="020B0502040204020203" pitchFamily="34" charset="0"/>
              </a:rPr>
              <a:t>$800M</a:t>
            </a:r>
          </a:p>
          <a:p>
            <a:r>
              <a:rPr lang="en-US" b="1" dirty="0">
                <a:solidFill>
                  <a:schemeClr val="bg1"/>
                </a:solidFill>
                <a:latin typeface="Bahnschrift Condensed" panose="020B0502040204020203" pitchFamily="34" charset="0"/>
              </a:rPr>
              <a:t>Average time an airplane can fly in Indian domestic market</a:t>
            </a:r>
          </a:p>
          <a:p>
            <a:pPr marL="0" indent="0">
              <a:buNone/>
            </a:pPr>
            <a:r>
              <a:rPr lang="en-US" b="1" dirty="0">
                <a:solidFill>
                  <a:schemeClr val="bg1"/>
                </a:solidFill>
                <a:latin typeface="Bahnschrift Condensed" panose="020B0502040204020203" pitchFamily="34" charset="0"/>
              </a:rPr>
              <a:t>             </a:t>
            </a:r>
            <a:r>
              <a:rPr lang="en-US" b="1" dirty="0">
                <a:solidFill>
                  <a:srgbClr val="00B0F0"/>
                </a:solidFill>
                <a:latin typeface="Bahnschrift Condensed" panose="020B0502040204020203" pitchFamily="34" charset="0"/>
              </a:rPr>
              <a:t>40 – 60 min</a:t>
            </a:r>
          </a:p>
          <a:p>
            <a:pPr marL="0" indent="0">
              <a:buNone/>
            </a:pPr>
            <a:r>
              <a:rPr lang="en-US" b="1" dirty="0">
                <a:solidFill>
                  <a:srgbClr val="00B0F0"/>
                </a:solidFill>
                <a:latin typeface="Bahnschrift Condensed" panose="020B0502040204020203" pitchFamily="34" charset="0"/>
              </a:rPr>
              <a:t>             60 – 90 min</a:t>
            </a:r>
          </a:p>
          <a:p>
            <a:pPr marL="0" indent="0">
              <a:buNone/>
            </a:pPr>
            <a:r>
              <a:rPr lang="en-US" b="1" dirty="0">
                <a:solidFill>
                  <a:srgbClr val="00B0F0"/>
                </a:solidFill>
                <a:latin typeface="Bahnschrift Condensed" panose="020B0502040204020203" pitchFamily="34" charset="0"/>
              </a:rPr>
              <a:t>             90 – 120 min</a:t>
            </a:r>
          </a:p>
          <a:p>
            <a:pPr marL="0" indent="0">
              <a:buNone/>
            </a:pPr>
            <a:r>
              <a:rPr lang="en-US" b="1" dirty="0">
                <a:solidFill>
                  <a:srgbClr val="00B0F0"/>
                </a:solidFill>
                <a:latin typeface="Bahnschrift Condensed" panose="020B0502040204020203" pitchFamily="34" charset="0"/>
              </a:rPr>
              <a:t>            120 – 150 min</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sp>
        <p:nvSpPr>
          <p:cNvPr id="4" name="Slide Number Placeholder 3">
            <a:extLst>
              <a:ext uri="{FF2B5EF4-FFF2-40B4-BE49-F238E27FC236}">
                <a16:creationId xmlns:a16="http://schemas.microsoft.com/office/drawing/2014/main" id="{40C77114-1ECC-FF91-0B72-94C65400F807}"/>
              </a:ext>
            </a:extLst>
          </p:cNvPr>
          <p:cNvSpPr>
            <a:spLocks noGrp="1"/>
          </p:cNvSpPr>
          <p:nvPr>
            <p:ph type="sldNum" sz="quarter" idx="12"/>
          </p:nvPr>
        </p:nvSpPr>
        <p:spPr/>
        <p:txBody>
          <a:bodyPr/>
          <a:lstStyle/>
          <a:p>
            <a:fld id="{E032F36B-32A1-404A-81CD-56379E3C26CA}" type="slidenum">
              <a:rPr lang="en-US" smtClean="0"/>
              <a:t>28</a:t>
            </a:fld>
            <a:endParaRPr lang="en-US"/>
          </a:p>
        </p:txBody>
      </p:sp>
    </p:spTree>
    <p:extLst>
      <p:ext uri="{BB962C8B-B14F-4D97-AF65-F5344CB8AC3E}">
        <p14:creationId xmlns:p14="http://schemas.microsoft.com/office/powerpoint/2010/main" val="2556413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65AC69-BF0C-076E-75A7-E2D36880A9E1}"/>
              </a:ext>
            </a:extLst>
          </p:cNvPr>
          <p:cNvSpPr>
            <a:spLocks noGrp="1"/>
          </p:cNvSpPr>
          <p:nvPr>
            <p:ph idx="1"/>
          </p:nvPr>
        </p:nvSpPr>
        <p:spPr>
          <a:xfrm>
            <a:off x="0" y="0"/>
            <a:ext cx="10472287" cy="6858000"/>
          </a:xfrm>
        </p:spPr>
        <p:txBody>
          <a:bodyPr>
            <a:normAutofit lnSpcReduction="10000"/>
          </a:bodyPr>
          <a:lstStyle/>
          <a:p>
            <a:r>
              <a:rPr lang="en-US" b="1" dirty="0">
                <a:solidFill>
                  <a:schemeClr val="bg1"/>
                </a:solidFill>
                <a:latin typeface="Bahnschrift Condensed" panose="020B0502040204020203" pitchFamily="34" charset="0"/>
              </a:rPr>
              <a:t>Estimated average time a flight being in air – </a:t>
            </a:r>
            <a:r>
              <a:rPr lang="en-US" b="1" dirty="0">
                <a:solidFill>
                  <a:srgbClr val="00B0F0"/>
                </a:solidFill>
                <a:latin typeface="Bahnschrift Condensed" panose="020B0502040204020203" pitchFamily="34" charset="0"/>
              </a:rPr>
              <a:t>8hrs</a:t>
            </a:r>
          </a:p>
          <a:p>
            <a:r>
              <a:rPr lang="en-US" b="1" dirty="0">
                <a:solidFill>
                  <a:schemeClr val="bg1"/>
                </a:solidFill>
                <a:latin typeface="Bahnschrift Condensed" panose="020B0502040204020203" pitchFamily="34" charset="0"/>
              </a:rPr>
              <a:t>Estimated n/o flight that can fly for 40 -60 min – </a:t>
            </a:r>
            <a:r>
              <a:rPr lang="en-US" b="1" dirty="0">
                <a:solidFill>
                  <a:srgbClr val="00B0F0"/>
                </a:solidFill>
                <a:latin typeface="Bahnschrift Condensed" panose="020B0502040204020203" pitchFamily="34" charset="0"/>
              </a:rPr>
              <a:t>5(ATR72)</a:t>
            </a:r>
          </a:p>
          <a:p>
            <a:r>
              <a:rPr lang="en-US" b="1" dirty="0">
                <a:solidFill>
                  <a:schemeClr val="bg1"/>
                </a:solidFill>
                <a:latin typeface="Bahnschrift Condensed" panose="020B0502040204020203" pitchFamily="34" charset="0"/>
              </a:rPr>
              <a:t>Estimated n/o flight that can fly for 60 -90 min - </a:t>
            </a:r>
            <a:r>
              <a:rPr lang="en-US" b="1" dirty="0">
                <a:solidFill>
                  <a:srgbClr val="00B0F0"/>
                </a:solidFill>
                <a:latin typeface="Bahnschrift Condensed" panose="020B0502040204020203" pitchFamily="34" charset="0"/>
              </a:rPr>
              <a:t>5 (ATR72)</a:t>
            </a:r>
          </a:p>
          <a:p>
            <a:r>
              <a:rPr lang="en-US" b="1" dirty="0">
                <a:solidFill>
                  <a:schemeClr val="bg1"/>
                </a:solidFill>
                <a:latin typeface="Bahnschrift Condensed" panose="020B0502040204020203" pitchFamily="34" charset="0"/>
              </a:rPr>
              <a:t>Estimated n/o flight that can fly for 90 -120 min - </a:t>
            </a:r>
            <a:r>
              <a:rPr lang="en-US" b="1" dirty="0">
                <a:solidFill>
                  <a:srgbClr val="00B0F0"/>
                </a:solidFill>
                <a:latin typeface="Bahnschrift Condensed" panose="020B0502040204020203" pitchFamily="34" charset="0"/>
              </a:rPr>
              <a:t>5 (AIRBUS)</a:t>
            </a:r>
          </a:p>
          <a:p>
            <a:r>
              <a:rPr lang="en-US" b="1" dirty="0">
                <a:solidFill>
                  <a:schemeClr val="bg1"/>
                </a:solidFill>
                <a:latin typeface="Bahnschrift Condensed" panose="020B0502040204020203" pitchFamily="34" charset="0"/>
              </a:rPr>
              <a:t>Estimated n/o flight that can fly for 120 -180 min - </a:t>
            </a:r>
            <a:r>
              <a:rPr lang="en-US" b="1" dirty="0">
                <a:solidFill>
                  <a:srgbClr val="00B0F0"/>
                </a:solidFill>
                <a:latin typeface="Bahnschrift Condensed" panose="020B0502040204020203" pitchFamily="34" charset="0"/>
              </a:rPr>
              <a:t>5 (AIRBUS)</a:t>
            </a:r>
          </a:p>
          <a:p>
            <a:r>
              <a:rPr lang="en-US" b="1" dirty="0">
                <a:solidFill>
                  <a:schemeClr val="bg1"/>
                </a:solidFill>
                <a:latin typeface="Bahnschrift Condensed" panose="020B0502040204020203" pitchFamily="34" charset="0"/>
              </a:rPr>
              <a:t>Estimated trip a flight can make in 40 – 60 min – </a:t>
            </a:r>
            <a:r>
              <a:rPr lang="en-US" b="1" dirty="0">
                <a:solidFill>
                  <a:srgbClr val="00B0F0"/>
                </a:solidFill>
                <a:latin typeface="Bahnschrift Condensed" panose="020B0502040204020203" pitchFamily="34" charset="0"/>
              </a:rPr>
              <a:t>8</a:t>
            </a:r>
          </a:p>
          <a:p>
            <a:r>
              <a:rPr lang="en-US" b="1" dirty="0">
                <a:solidFill>
                  <a:schemeClr val="bg1"/>
                </a:solidFill>
                <a:latin typeface="Bahnschrift Condensed" panose="020B0502040204020203" pitchFamily="34" charset="0"/>
              </a:rPr>
              <a:t>Estimated trip a flight can make in 60 – 90 min - </a:t>
            </a:r>
            <a:r>
              <a:rPr lang="en-US" b="1" dirty="0">
                <a:solidFill>
                  <a:srgbClr val="00B0F0"/>
                </a:solidFill>
                <a:latin typeface="Bahnschrift Condensed" panose="020B0502040204020203" pitchFamily="34" charset="0"/>
              </a:rPr>
              <a:t>5</a:t>
            </a:r>
          </a:p>
          <a:p>
            <a:r>
              <a:rPr lang="en-US" b="1" dirty="0">
                <a:solidFill>
                  <a:schemeClr val="bg1"/>
                </a:solidFill>
                <a:latin typeface="Bahnschrift Condensed" panose="020B0502040204020203" pitchFamily="34" charset="0"/>
              </a:rPr>
              <a:t>Estimated trip a flight can make in 90 – 120 min - </a:t>
            </a:r>
            <a:r>
              <a:rPr lang="en-US" b="1" dirty="0">
                <a:solidFill>
                  <a:srgbClr val="00B0F0"/>
                </a:solidFill>
                <a:latin typeface="Bahnschrift Condensed" panose="020B0502040204020203" pitchFamily="34" charset="0"/>
              </a:rPr>
              <a:t>4</a:t>
            </a:r>
          </a:p>
          <a:p>
            <a:r>
              <a:rPr lang="en-US" b="1" dirty="0">
                <a:solidFill>
                  <a:schemeClr val="bg1"/>
                </a:solidFill>
                <a:latin typeface="Bahnschrift Condensed" panose="020B0502040204020203" pitchFamily="34" charset="0"/>
              </a:rPr>
              <a:t>Estimated trip a flight can make in 120 – 180 min – </a:t>
            </a:r>
            <a:r>
              <a:rPr lang="en-US" b="1" dirty="0">
                <a:solidFill>
                  <a:srgbClr val="00B0F0"/>
                </a:solidFill>
                <a:latin typeface="Bahnschrift Condensed" panose="020B0502040204020203" pitchFamily="34" charset="0"/>
              </a:rPr>
              <a:t>3</a:t>
            </a:r>
          </a:p>
          <a:p>
            <a:r>
              <a:rPr lang="en-US" b="1" dirty="0">
                <a:solidFill>
                  <a:schemeClr val="bg1"/>
                </a:solidFill>
                <a:latin typeface="Bahnschrift Condensed" panose="020B0502040204020203" pitchFamily="34" charset="0"/>
              </a:rPr>
              <a:t>Total trip ATR72 make flying 40 – 60 min – 8*5 = </a:t>
            </a:r>
            <a:r>
              <a:rPr lang="en-US" b="1" dirty="0">
                <a:solidFill>
                  <a:srgbClr val="00B0F0"/>
                </a:solidFill>
                <a:latin typeface="Bahnschrift Condensed" panose="020B0502040204020203" pitchFamily="34" charset="0"/>
              </a:rPr>
              <a:t>40</a:t>
            </a:r>
          </a:p>
          <a:p>
            <a:r>
              <a:rPr lang="en-US" b="1" dirty="0">
                <a:solidFill>
                  <a:schemeClr val="bg1"/>
                </a:solidFill>
                <a:latin typeface="Bahnschrift Condensed" panose="020B0502040204020203" pitchFamily="34" charset="0"/>
              </a:rPr>
              <a:t>Total trip ATR72 make flying 60 – 90 min – 5*5 = </a:t>
            </a:r>
            <a:r>
              <a:rPr lang="en-US" b="1" dirty="0">
                <a:solidFill>
                  <a:srgbClr val="00B0F0"/>
                </a:solidFill>
                <a:latin typeface="Bahnschrift Condensed" panose="020B0502040204020203" pitchFamily="34" charset="0"/>
              </a:rPr>
              <a:t>25</a:t>
            </a:r>
          </a:p>
          <a:p>
            <a:r>
              <a:rPr lang="en-US" b="1" dirty="0">
                <a:solidFill>
                  <a:schemeClr val="bg1"/>
                </a:solidFill>
                <a:latin typeface="Bahnschrift Condensed" panose="020B0502040204020203" pitchFamily="34" charset="0"/>
              </a:rPr>
              <a:t>Total trip AIRBUS make flying 90 – 120 min – 4*5 = </a:t>
            </a:r>
            <a:r>
              <a:rPr lang="en-US" b="1" dirty="0">
                <a:solidFill>
                  <a:srgbClr val="00B0F0"/>
                </a:solidFill>
                <a:latin typeface="Bahnschrift Condensed" panose="020B0502040204020203" pitchFamily="34" charset="0"/>
              </a:rPr>
              <a:t>20</a:t>
            </a:r>
          </a:p>
          <a:p>
            <a:r>
              <a:rPr lang="en-US" b="1" dirty="0">
                <a:solidFill>
                  <a:schemeClr val="bg1"/>
                </a:solidFill>
                <a:latin typeface="Bahnschrift Condensed" panose="020B0502040204020203" pitchFamily="34" charset="0"/>
              </a:rPr>
              <a:t>Total trip ATR72 make flying 120 – 180 min – 3*5 = </a:t>
            </a:r>
            <a:r>
              <a:rPr lang="en-US" b="1" dirty="0">
                <a:solidFill>
                  <a:srgbClr val="00B0F0"/>
                </a:solidFill>
                <a:latin typeface="Bahnschrift Condensed" panose="020B0502040204020203" pitchFamily="34" charset="0"/>
              </a:rPr>
              <a:t>15</a:t>
            </a:r>
          </a:p>
          <a:p>
            <a:r>
              <a:rPr lang="en-US" b="1" dirty="0">
                <a:solidFill>
                  <a:schemeClr val="bg1"/>
                </a:solidFill>
                <a:latin typeface="Bahnschrift Condensed" panose="020B0502040204020203" pitchFamily="34" charset="0"/>
              </a:rPr>
              <a:t>Average ticket price of a flight flying 40-60 min – </a:t>
            </a:r>
            <a:r>
              <a:rPr lang="en-US" b="1" dirty="0">
                <a:solidFill>
                  <a:srgbClr val="00B0F0"/>
                </a:solidFill>
                <a:latin typeface="Bahnschrift Condensed" panose="020B0502040204020203" pitchFamily="34" charset="0"/>
              </a:rPr>
              <a:t>Rs 4000</a:t>
            </a:r>
          </a:p>
          <a:p>
            <a:r>
              <a:rPr lang="en-US" b="1" dirty="0">
                <a:solidFill>
                  <a:schemeClr val="bg1"/>
                </a:solidFill>
                <a:latin typeface="Bahnschrift Condensed" panose="020B0502040204020203" pitchFamily="34" charset="0"/>
              </a:rPr>
              <a:t>Average ticket price of a flight flying 60-90 min – </a:t>
            </a:r>
            <a:r>
              <a:rPr lang="en-US" b="1" dirty="0">
                <a:solidFill>
                  <a:srgbClr val="00B0F0"/>
                </a:solidFill>
                <a:latin typeface="Bahnschrift Condensed" panose="020B0502040204020203" pitchFamily="34" charset="0"/>
              </a:rPr>
              <a:t>Rs 5000</a:t>
            </a:r>
          </a:p>
          <a:p>
            <a:r>
              <a:rPr lang="en-US" b="1" dirty="0">
                <a:solidFill>
                  <a:schemeClr val="bg1"/>
                </a:solidFill>
                <a:latin typeface="Bahnschrift Condensed" panose="020B0502040204020203" pitchFamily="34" charset="0"/>
              </a:rPr>
              <a:t>Average ticket price of a flight flying 90-120 min – </a:t>
            </a:r>
            <a:r>
              <a:rPr lang="en-US" b="1" dirty="0">
                <a:solidFill>
                  <a:srgbClr val="00B0F0"/>
                </a:solidFill>
                <a:latin typeface="Bahnschrift Condensed" panose="020B0502040204020203" pitchFamily="34" charset="0"/>
              </a:rPr>
              <a:t>Rs 6000</a:t>
            </a:r>
          </a:p>
          <a:p>
            <a:r>
              <a:rPr lang="en-US" b="1" dirty="0">
                <a:solidFill>
                  <a:schemeClr val="bg1"/>
                </a:solidFill>
                <a:latin typeface="Bahnschrift Condensed" panose="020B0502040204020203" pitchFamily="34" charset="0"/>
              </a:rPr>
              <a:t>Average ticket price of a flight flying 120-180 min – </a:t>
            </a:r>
            <a:r>
              <a:rPr lang="en-US" b="1" dirty="0">
                <a:solidFill>
                  <a:srgbClr val="00B0F0"/>
                </a:solidFill>
                <a:latin typeface="Bahnschrift Condensed" panose="020B0502040204020203" pitchFamily="34" charset="0"/>
              </a:rPr>
              <a:t>Rs 8000</a:t>
            </a: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p:txBody>
      </p:sp>
      <p:sp>
        <p:nvSpPr>
          <p:cNvPr id="4" name="Slide Number Placeholder 3">
            <a:extLst>
              <a:ext uri="{FF2B5EF4-FFF2-40B4-BE49-F238E27FC236}">
                <a16:creationId xmlns:a16="http://schemas.microsoft.com/office/drawing/2014/main" id="{5BEDB482-0040-2FA4-E859-E244D5B04A1C}"/>
              </a:ext>
            </a:extLst>
          </p:cNvPr>
          <p:cNvSpPr>
            <a:spLocks noGrp="1"/>
          </p:cNvSpPr>
          <p:nvPr>
            <p:ph type="sldNum" sz="quarter" idx="12"/>
          </p:nvPr>
        </p:nvSpPr>
        <p:spPr/>
        <p:txBody>
          <a:bodyPr/>
          <a:lstStyle/>
          <a:p>
            <a:fld id="{E032F36B-32A1-404A-81CD-56379E3C26CA}" type="slidenum">
              <a:rPr lang="en-US" smtClean="0"/>
              <a:t>29</a:t>
            </a:fld>
            <a:endParaRPr lang="en-US"/>
          </a:p>
        </p:txBody>
      </p:sp>
    </p:spTree>
    <p:extLst>
      <p:ext uri="{BB962C8B-B14F-4D97-AF65-F5344CB8AC3E}">
        <p14:creationId xmlns:p14="http://schemas.microsoft.com/office/powerpoint/2010/main" val="1151048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62204-2171-75D1-A0B7-4A3F50EA3C0E}"/>
              </a:ext>
            </a:extLst>
          </p:cNvPr>
          <p:cNvSpPr>
            <a:spLocks noGrp="1"/>
          </p:cNvSpPr>
          <p:nvPr>
            <p:ph type="title"/>
          </p:nvPr>
        </p:nvSpPr>
        <p:spPr>
          <a:xfrm>
            <a:off x="164848" y="163960"/>
            <a:ext cx="9404723" cy="1327956"/>
          </a:xfrm>
        </p:spPr>
        <p:txBody>
          <a:bodyPr/>
          <a:lstStyle/>
          <a:p>
            <a:r>
              <a:rPr lang="en-IN" b="1" dirty="0">
                <a:solidFill>
                  <a:schemeClr val="accent2">
                    <a:lumMod val="75000"/>
                  </a:schemeClr>
                </a:solidFill>
              </a:rPr>
              <a:t>For you case study we use market entry framework</a:t>
            </a:r>
            <a:r>
              <a:rPr lang="en-IN" dirty="0"/>
              <a:t>.</a:t>
            </a:r>
            <a:endParaRPr lang="en-US" dirty="0"/>
          </a:p>
        </p:txBody>
      </p:sp>
      <p:pic>
        <p:nvPicPr>
          <p:cNvPr id="4" name="Picture 3">
            <a:extLst>
              <a:ext uri="{FF2B5EF4-FFF2-40B4-BE49-F238E27FC236}">
                <a16:creationId xmlns:a16="http://schemas.microsoft.com/office/drawing/2014/main" id="{47D9AB1D-1C0F-12AA-2035-911FF93BCE53}"/>
              </a:ext>
            </a:extLst>
          </p:cNvPr>
          <p:cNvPicPr>
            <a:picLocks noChangeAspect="1"/>
          </p:cNvPicPr>
          <p:nvPr/>
        </p:nvPicPr>
        <p:blipFill rotWithShape="1">
          <a:blip r:embed="rId2"/>
          <a:srcRect l="969" t="21647" r="55706" b="26431"/>
          <a:stretch/>
        </p:blipFill>
        <p:spPr>
          <a:xfrm>
            <a:off x="164848" y="1648002"/>
            <a:ext cx="5282005" cy="3561995"/>
          </a:xfrm>
          <a:prstGeom prst="rect">
            <a:avLst/>
          </a:prstGeom>
        </p:spPr>
      </p:pic>
      <p:pic>
        <p:nvPicPr>
          <p:cNvPr id="5" name="Picture 4">
            <a:extLst>
              <a:ext uri="{FF2B5EF4-FFF2-40B4-BE49-F238E27FC236}">
                <a16:creationId xmlns:a16="http://schemas.microsoft.com/office/drawing/2014/main" id="{0A304A41-A7CF-AFD0-694D-7210C2770A06}"/>
              </a:ext>
            </a:extLst>
          </p:cNvPr>
          <p:cNvPicPr>
            <a:picLocks noChangeAspect="1"/>
          </p:cNvPicPr>
          <p:nvPr/>
        </p:nvPicPr>
        <p:blipFill rotWithShape="1">
          <a:blip r:embed="rId3"/>
          <a:srcRect l="3000" t="14570" r="15207" b="50000"/>
          <a:stretch/>
        </p:blipFill>
        <p:spPr>
          <a:xfrm>
            <a:off x="5461362" y="1648002"/>
            <a:ext cx="6565790" cy="3561994"/>
          </a:xfrm>
          <a:prstGeom prst="rect">
            <a:avLst/>
          </a:prstGeom>
        </p:spPr>
      </p:pic>
      <p:sp>
        <p:nvSpPr>
          <p:cNvPr id="6" name="Slide Number Placeholder 5">
            <a:extLst>
              <a:ext uri="{FF2B5EF4-FFF2-40B4-BE49-F238E27FC236}">
                <a16:creationId xmlns:a16="http://schemas.microsoft.com/office/drawing/2014/main" id="{C456E99E-7D83-0268-E7C0-8C6A7C000115}"/>
              </a:ext>
            </a:extLst>
          </p:cNvPr>
          <p:cNvSpPr>
            <a:spLocks noGrp="1"/>
          </p:cNvSpPr>
          <p:nvPr>
            <p:ph type="sldNum" sz="quarter" idx="12"/>
          </p:nvPr>
        </p:nvSpPr>
        <p:spPr/>
        <p:txBody>
          <a:bodyPr/>
          <a:lstStyle/>
          <a:p>
            <a:fld id="{E032F36B-32A1-404A-81CD-56379E3C26CA}" type="slidenum">
              <a:rPr lang="en-US" smtClean="0"/>
              <a:t>3</a:t>
            </a:fld>
            <a:endParaRPr lang="en-US"/>
          </a:p>
        </p:txBody>
      </p:sp>
    </p:spTree>
    <p:extLst>
      <p:ext uri="{BB962C8B-B14F-4D97-AF65-F5344CB8AC3E}">
        <p14:creationId xmlns:p14="http://schemas.microsoft.com/office/powerpoint/2010/main" val="1168871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1085EA-4DFD-286A-B8CD-5612EE428658}"/>
              </a:ext>
            </a:extLst>
          </p:cNvPr>
          <p:cNvSpPr>
            <a:spLocks noGrp="1"/>
          </p:cNvSpPr>
          <p:nvPr>
            <p:ph idx="1"/>
          </p:nvPr>
        </p:nvSpPr>
        <p:spPr>
          <a:xfrm>
            <a:off x="217788" y="310745"/>
            <a:ext cx="10610633" cy="6547255"/>
          </a:xfrm>
        </p:spPr>
        <p:txBody>
          <a:bodyPr>
            <a:normAutofit lnSpcReduction="10000"/>
          </a:bodyPr>
          <a:lstStyle/>
          <a:p>
            <a:r>
              <a:rPr lang="en-US" b="1" dirty="0">
                <a:solidFill>
                  <a:schemeClr val="bg1"/>
                </a:solidFill>
                <a:latin typeface="Bahnschrift Condensed" panose="020B0502040204020203" pitchFamily="34" charset="0"/>
              </a:rPr>
              <a:t>Total amount made in 40 trips by ATR72 flying 40 – 60 min – 40*4000 = </a:t>
            </a:r>
            <a:r>
              <a:rPr lang="en-US" b="1" dirty="0">
                <a:solidFill>
                  <a:srgbClr val="00B0F0"/>
                </a:solidFill>
                <a:latin typeface="Bahnschrift Condensed" panose="020B0502040204020203" pitchFamily="34" charset="0"/>
              </a:rPr>
              <a:t>1,60,000</a:t>
            </a:r>
          </a:p>
          <a:p>
            <a:r>
              <a:rPr lang="en-US" b="1" dirty="0">
                <a:solidFill>
                  <a:schemeClr val="bg1"/>
                </a:solidFill>
                <a:latin typeface="Bahnschrift Condensed" panose="020B0502040204020203" pitchFamily="34" charset="0"/>
              </a:rPr>
              <a:t>Total amount made in 25 trips by ATR72 flying 60 – 90 min – 25*5000 = </a:t>
            </a:r>
            <a:r>
              <a:rPr lang="en-US" b="1" dirty="0">
                <a:solidFill>
                  <a:srgbClr val="00B0F0"/>
                </a:solidFill>
                <a:latin typeface="Bahnschrift Condensed" panose="020B0502040204020203" pitchFamily="34" charset="0"/>
              </a:rPr>
              <a:t>1,25,000</a:t>
            </a:r>
          </a:p>
          <a:p>
            <a:r>
              <a:rPr lang="en-US" b="1" dirty="0">
                <a:solidFill>
                  <a:schemeClr val="bg1"/>
                </a:solidFill>
                <a:latin typeface="Bahnschrift Condensed" panose="020B0502040204020203" pitchFamily="34" charset="0"/>
              </a:rPr>
              <a:t>Total amount made in 20 trips by ATR72 flying 90 – 120 min – 20*6000 = </a:t>
            </a:r>
            <a:r>
              <a:rPr lang="en-US" b="1" dirty="0">
                <a:solidFill>
                  <a:srgbClr val="00B0F0"/>
                </a:solidFill>
                <a:latin typeface="Bahnschrift Condensed" panose="020B0502040204020203" pitchFamily="34" charset="0"/>
              </a:rPr>
              <a:t>1,20,000</a:t>
            </a:r>
          </a:p>
          <a:p>
            <a:r>
              <a:rPr lang="en-US" b="1" dirty="0">
                <a:solidFill>
                  <a:schemeClr val="bg1"/>
                </a:solidFill>
                <a:latin typeface="Bahnschrift Condensed" panose="020B0502040204020203" pitchFamily="34" charset="0"/>
              </a:rPr>
              <a:t>Total amount made in 15 trips by ATR72 flying 120 – 180 min – 15*8000 = </a:t>
            </a:r>
            <a:r>
              <a:rPr lang="en-US" b="1" dirty="0">
                <a:solidFill>
                  <a:srgbClr val="00B0F0"/>
                </a:solidFill>
                <a:latin typeface="Bahnschrift Condensed" panose="020B0502040204020203" pitchFamily="34" charset="0"/>
              </a:rPr>
              <a:t>1,20,000</a:t>
            </a:r>
          </a:p>
          <a:p>
            <a:r>
              <a:rPr lang="en-US" b="1" dirty="0">
                <a:solidFill>
                  <a:schemeClr val="bg1"/>
                </a:solidFill>
                <a:latin typeface="Bahnschrift Condensed" panose="020B0502040204020203" pitchFamily="34" charset="0"/>
              </a:rPr>
              <a:t>Assuming seat booking capacity of ATR72 and AIRBUS as 80%(Top 5 Indian cities with high air traffic, World safest flight, good maintenance, keeping average fare price less than other competitors, good ambiance)</a:t>
            </a:r>
          </a:p>
          <a:p>
            <a:r>
              <a:rPr lang="en-US" b="1" dirty="0">
                <a:solidFill>
                  <a:schemeClr val="bg1"/>
                </a:solidFill>
                <a:latin typeface="Bahnschrift Condensed" panose="020B0502040204020203" pitchFamily="34" charset="0"/>
              </a:rPr>
              <a:t>Therefore n/o seats booked daily for ATR72 = 0.8*70 = </a:t>
            </a:r>
            <a:r>
              <a:rPr lang="en-US" b="1" dirty="0">
                <a:solidFill>
                  <a:srgbClr val="00B0F0"/>
                </a:solidFill>
                <a:latin typeface="Bahnschrift Condensed" panose="020B0502040204020203" pitchFamily="34" charset="0"/>
              </a:rPr>
              <a:t>56</a:t>
            </a:r>
          </a:p>
          <a:p>
            <a:r>
              <a:rPr lang="en-US" b="1" dirty="0">
                <a:solidFill>
                  <a:schemeClr val="bg1"/>
                </a:solidFill>
                <a:latin typeface="Bahnschrift Condensed" panose="020B0502040204020203" pitchFamily="34" charset="0"/>
              </a:rPr>
              <a:t>N/O seats booked daily for AIRBUS = 0.8*172 = 138 (</a:t>
            </a:r>
            <a:r>
              <a:rPr lang="en-US" b="1" dirty="0" err="1">
                <a:solidFill>
                  <a:schemeClr val="bg1"/>
                </a:solidFill>
                <a:latin typeface="Bahnschrift Condensed" panose="020B0502040204020203" pitchFamily="34" charset="0"/>
              </a:rPr>
              <a:t>approx</a:t>
            </a:r>
            <a:r>
              <a:rPr lang="en-US" b="1" dirty="0">
                <a:solidFill>
                  <a:schemeClr val="bg1"/>
                </a:solidFill>
                <a:latin typeface="Bahnschrift Condensed" panose="020B0502040204020203" pitchFamily="34" charset="0"/>
              </a:rPr>
              <a:t>) ~ </a:t>
            </a:r>
            <a:r>
              <a:rPr lang="en-US" b="1" dirty="0">
                <a:solidFill>
                  <a:srgbClr val="00B0F0"/>
                </a:solidFill>
                <a:latin typeface="Bahnschrift Condensed" panose="020B0502040204020203" pitchFamily="34" charset="0"/>
              </a:rPr>
              <a:t>140</a:t>
            </a:r>
          </a:p>
          <a:p>
            <a:r>
              <a:rPr lang="en-US" b="1" dirty="0">
                <a:solidFill>
                  <a:schemeClr val="bg1"/>
                </a:solidFill>
                <a:latin typeface="Bahnschrift Condensed" panose="020B0502040204020203" pitchFamily="34" charset="0"/>
              </a:rPr>
              <a:t>Total amount made by ATR72 when 56 seats are booked and flying for 40 – 60 min = 56*1,60,000 = </a:t>
            </a:r>
            <a:r>
              <a:rPr lang="en-US" b="1" dirty="0">
                <a:solidFill>
                  <a:srgbClr val="00B0F0"/>
                </a:solidFill>
                <a:latin typeface="Bahnschrift Condensed" panose="020B0502040204020203" pitchFamily="34" charset="0"/>
              </a:rPr>
              <a:t>89,60,000</a:t>
            </a:r>
          </a:p>
          <a:p>
            <a:r>
              <a:rPr lang="en-US" b="1" dirty="0">
                <a:solidFill>
                  <a:schemeClr val="bg1"/>
                </a:solidFill>
                <a:latin typeface="Bahnschrift Condensed" panose="020B0502040204020203" pitchFamily="34" charset="0"/>
              </a:rPr>
              <a:t>Total amount made by ATR72 when 56 seats are booked and flying for 60 – 90 min = 56*1,25,000 = </a:t>
            </a:r>
            <a:r>
              <a:rPr lang="en-US" b="1" dirty="0">
                <a:solidFill>
                  <a:srgbClr val="00B0F0"/>
                </a:solidFill>
                <a:latin typeface="Bahnschrift Condensed" panose="020B0502040204020203" pitchFamily="34" charset="0"/>
              </a:rPr>
              <a:t>70,00,000</a:t>
            </a:r>
          </a:p>
          <a:p>
            <a:r>
              <a:rPr lang="en-US" b="1" dirty="0">
                <a:solidFill>
                  <a:schemeClr val="bg1"/>
                </a:solidFill>
                <a:latin typeface="Bahnschrift Condensed" panose="020B0502040204020203" pitchFamily="34" charset="0"/>
              </a:rPr>
              <a:t>Total amount made by AIRBUS when 140 seats are booked and flying for 90 – 120 min = 140*1,60,000 = </a:t>
            </a:r>
            <a:r>
              <a:rPr lang="en-US" b="1" dirty="0">
                <a:solidFill>
                  <a:srgbClr val="00B0F0"/>
                </a:solidFill>
                <a:latin typeface="Bahnschrift Condensed" panose="020B0502040204020203" pitchFamily="34" charset="0"/>
              </a:rPr>
              <a:t>2,24,00,000</a:t>
            </a:r>
          </a:p>
          <a:p>
            <a:r>
              <a:rPr lang="en-US" b="1" dirty="0">
                <a:solidFill>
                  <a:schemeClr val="bg1"/>
                </a:solidFill>
                <a:latin typeface="Bahnschrift Condensed" panose="020B0502040204020203" pitchFamily="34" charset="0"/>
              </a:rPr>
              <a:t>Total amount made by AIRBUS when 140 seats are booked and flying for 120 – 180 min = 140*1,60,000 = </a:t>
            </a:r>
            <a:r>
              <a:rPr lang="en-US" b="1" dirty="0">
                <a:solidFill>
                  <a:srgbClr val="00B0F0"/>
                </a:solidFill>
                <a:latin typeface="Bahnschrift Condensed" panose="020B0502040204020203" pitchFamily="34" charset="0"/>
              </a:rPr>
              <a:t>2,24,00,000</a:t>
            </a:r>
          </a:p>
          <a:p>
            <a:r>
              <a:rPr lang="en-US" b="1" dirty="0">
                <a:solidFill>
                  <a:schemeClr val="bg1"/>
                </a:solidFill>
                <a:latin typeface="Bahnschrift Condensed" panose="020B0502040204020203" pitchFamily="34" charset="0"/>
              </a:rPr>
              <a:t>Total amount made in a day by selling tickets = </a:t>
            </a:r>
            <a:r>
              <a:rPr lang="en-US" b="1" dirty="0">
                <a:solidFill>
                  <a:srgbClr val="00B0F0"/>
                </a:solidFill>
                <a:latin typeface="Bahnschrift Condensed" panose="020B0502040204020203" pitchFamily="34" charset="0"/>
              </a:rPr>
              <a:t>6,07,60,000</a:t>
            </a:r>
          </a:p>
          <a:p>
            <a:r>
              <a:rPr lang="en-US" b="1" dirty="0">
                <a:solidFill>
                  <a:schemeClr val="bg1"/>
                </a:solidFill>
                <a:latin typeface="Bahnschrift Condensed" panose="020B0502040204020203" pitchFamily="34" charset="0"/>
              </a:rPr>
              <a:t>Total amount that can be made in a year = 365*6,07,60,000 = 22,177,400,000 = </a:t>
            </a:r>
            <a:r>
              <a:rPr lang="en-US" b="1" dirty="0">
                <a:solidFill>
                  <a:srgbClr val="00B0F0"/>
                </a:solidFill>
                <a:latin typeface="Bahnschrift Condensed" panose="020B0502040204020203" pitchFamily="34" charset="0"/>
              </a:rPr>
              <a:t>2217.74 Cr</a:t>
            </a:r>
          </a:p>
          <a:p>
            <a:r>
              <a:rPr lang="en-US" b="1" dirty="0">
                <a:solidFill>
                  <a:schemeClr val="bg1"/>
                </a:solidFill>
                <a:latin typeface="Bahnschrift Condensed" panose="020B0502040204020203" pitchFamily="34" charset="0"/>
              </a:rPr>
              <a:t>Total Investment = $2B = 164,834,560,000 = </a:t>
            </a:r>
            <a:r>
              <a:rPr lang="en-US" b="1" dirty="0">
                <a:solidFill>
                  <a:srgbClr val="00B0F0"/>
                </a:solidFill>
                <a:latin typeface="Bahnschrift Condensed" panose="020B0502040204020203" pitchFamily="34" charset="0"/>
              </a:rPr>
              <a:t>16483.456 Cr</a:t>
            </a:r>
          </a:p>
          <a:p>
            <a:r>
              <a:rPr lang="en-US" b="1" dirty="0">
                <a:solidFill>
                  <a:srgbClr val="FF0000"/>
                </a:solidFill>
                <a:latin typeface="Bahnschrift Condensed" panose="020B0502040204020203" pitchFamily="34" charset="0"/>
              </a:rPr>
              <a:t>Breakeven period = 16483.456 Cr / 2217.74 Cr = </a:t>
            </a:r>
            <a:r>
              <a:rPr lang="en-US" b="1" dirty="0">
                <a:solidFill>
                  <a:srgbClr val="002060"/>
                </a:solidFill>
                <a:latin typeface="Bahnschrift Condensed" panose="020B0502040204020203" pitchFamily="34" charset="0"/>
              </a:rPr>
              <a:t>8 </a:t>
            </a:r>
            <a:r>
              <a:rPr lang="en-US" b="1" dirty="0" err="1">
                <a:solidFill>
                  <a:srgbClr val="002060"/>
                </a:solidFill>
                <a:latin typeface="Bahnschrift Condensed" panose="020B0502040204020203" pitchFamily="34" charset="0"/>
              </a:rPr>
              <a:t>Yrs</a:t>
            </a:r>
            <a:r>
              <a:rPr lang="en-US" b="1" dirty="0">
                <a:solidFill>
                  <a:srgbClr val="002060"/>
                </a:solidFill>
                <a:latin typeface="Bahnschrift Condensed" panose="020B0502040204020203" pitchFamily="34" charset="0"/>
              </a:rPr>
              <a:t> (approx.)</a:t>
            </a:r>
            <a:endParaRPr lang="en-US" b="1" dirty="0">
              <a:solidFill>
                <a:srgbClr val="00B0F0"/>
              </a:solidFill>
              <a:latin typeface="Bahnschrift Condensed" panose="020B0502040204020203" pitchFamily="34" charset="0"/>
            </a:endParaRPr>
          </a:p>
          <a:p>
            <a:pPr marL="0" indent="0">
              <a:buNone/>
            </a:pPr>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p:txBody>
      </p:sp>
      <p:sp>
        <p:nvSpPr>
          <p:cNvPr id="4" name="Slide Number Placeholder 3">
            <a:extLst>
              <a:ext uri="{FF2B5EF4-FFF2-40B4-BE49-F238E27FC236}">
                <a16:creationId xmlns:a16="http://schemas.microsoft.com/office/drawing/2014/main" id="{F60FD432-9F40-261C-AE3C-325CC8406529}"/>
              </a:ext>
            </a:extLst>
          </p:cNvPr>
          <p:cNvSpPr>
            <a:spLocks noGrp="1"/>
          </p:cNvSpPr>
          <p:nvPr>
            <p:ph type="sldNum" sz="quarter" idx="12"/>
          </p:nvPr>
        </p:nvSpPr>
        <p:spPr/>
        <p:txBody>
          <a:bodyPr/>
          <a:lstStyle/>
          <a:p>
            <a:fld id="{E032F36B-32A1-404A-81CD-56379E3C26CA}" type="slidenum">
              <a:rPr lang="en-US" smtClean="0"/>
              <a:t>30</a:t>
            </a:fld>
            <a:endParaRPr lang="en-US"/>
          </a:p>
        </p:txBody>
      </p:sp>
    </p:spTree>
    <p:extLst>
      <p:ext uri="{BB962C8B-B14F-4D97-AF65-F5344CB8AC3E}">
        <p14:creationId xmlns:p14="http://schemas.microsoft.com/office/powerpoint/2010/main" val="2792720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23841-45E1-AD50-0EA2-1E631798CBA6}"/>
              </a:ext>
            </a:extLst>
          </p:cNvPr>
          <p:cNvSpPr>
            <a:spLocks noGrp="1"/>
          </p:cNvSpPr>
          <p:nvPr>
            <p:ph idx="1"/>
          </p:nvPr>
        </p:nvSpPr>
        <p:spPr>
          <a:xfrm>
            <a:off x="0" y="77002"/>
            <a:ext cx="11685069" cy="6780998"/>
          </a:xfrm>
        </p:spPr>
        <p:txBody>
          <a:bodyPr/>
          <a:lstStyle/>
          <a:p>
            <a:r>
              <a:rPr lang="en-US" b="1" dirty="0">
                <a:solidFill>
                  <a:schemeClr val="bg1"/>
                </a:solidFill>
                <a:latin typeface="Bahnschrift Condensed" panose="020B0502040204020203" pitchFamily="34" charset="0"/>
              </a:rPr>
              <a:t>Estimated expenditure on fuel = </a:t>
            </a:r>
            <a:r>
              <a:rPr lang="en-US" b="1" dirty="0">
                <a:solidFill>
                  <a:srgbClr val="00B0F0"/>
                </a:solidFill>
                <a:latin typeface="Bahnschrift Condensed" panose="020B0502040204020203" pitchFamily="34" charset="0"/>
              </a:rPr>
              <a:t>20% </a:t>
            </a:r>
            <a:r>
              <a:rPr lang="en-US" b="1" dirty="0">
                <a:solidFill>
                  <a:schemeClr val="bg1"/>
                </a:solidFill>
                <a:latin typeface="Bahnschrift Condensed" panose="020B0502040204020203" pitchFamily="34" charset="0"/>
              </a:rPr>
              <a:t>of ticket fare</a:t>
            </a:r>
            <a:endParaRPr lang="en-US" b="1" dirty="0">
              <a:solidFill>
                <a:srgbClr val="00B0F0"/>
              </a:solidFill>
              <a:latin typeface="Bahnschrift Condensed" panose="020B0502040204020203" pitchFamily="34" charset="0"/>
            </a:endParaRPr>
          </a:p>
          <a:p>
            <a:r>
              <a:rPr lang="en-US" b="1" dirty="0">
                <a:solidFill>
                  <a:schemeClr val="bg1"/>
                </a:solidFill>
                <a:latin typeface="Bahnschrift Condensed" panose="020B0502040204020203" pitchFamily="34" charset="0"/>
              </a:rPr>
              <a:t>Estimated expenditure on Maintenance= </a:t>
            </a:r>
            <a:r>
              <a:rPr lang="en-US" b="1" dirty="0">
                <a:solidFill>
                  <a:srgbClr val="00B0F0"/>
                </a:solidFill>
                <a:latin typeface="Bahnschrift Condensed" panose="020B0502040204020203" pitchFamily="34" charset="0"/>
              </a:rPr>
              <a:t>10% </a:t>
            </a:r>
            <a:r>
              <a:rPr lang="en-US" b="1" dirty="0">
                <a:solidFill>
                  <a:schemeClr val="bg1"/>
                </a:solidFill>
                <a:latin typeface="Bahnschrift Condensed" panose="020B0502040204020203" pitchFamily="34" charset="0"/>
              </a:rPr>
              <a:t>of ticket fare</a:t>
            </a:r>
            <a:endParaRPr lang="en-US" b="1" dirty="0">
              <a:solidFill>
                <a:srgbClr val="00B0F0"/>
              </a:solidFill>
              <a:latin typeface="Bahnschrift Condensed" panose="020B0502040204020203" pitchFamily="34" charset="0"/>
            </a:endParaRPr>
          </a:p>
          <a:p>
            <a:r>
              <a:rPr lang="en-US" b="1" dirty="0">
                <a:solidFill>
                  <a:schemeClr val="bg1"/>
                </a:solidFill>
                <a:latin typeface="Bahnschrift Condensed" panose="020B0502040204020203" pitchFamily="34" charset="0"/>
              </a:rPr>
              <a:t>Estimated expenditure on Crews = </a:t>
            </a:r>
            <a:r>
              <a:rPr lang="en-US" b="1" dirty="0">
                <a:solidFill>
                  <a:srgbClr val="00B0F0"/>
                </a:solidFill>
                <a:latin typeface="Bahnschrift Condensed" panose="020B0502040204020203" pitchFamily="34" charset="0"/>
              </a:rPr>
              <a:t>10% </a:t>
            </a:r>
            <a:r>
              <a:rPr lang="en-US" b="1" dirty="0">
                <a:solidFill>
                  <a:schemeClr val="bg1"/>
                </a:solidFill>
                <a:latin typeface="Bahnschrift Condensed" panose="020B0502040204020203" pitchFamily="34" charset="0"/>
              </a:rPr>
              <a:t>of ticket fare</a:t>
            </a:r>
            <a:endParaRPr lang="en-US" b="1" dirty="0">
              <a:solidFill>
                <a:srgbClr val="00B0F0"/>
              </a:solidFill>
              <a:latin typeface="Bahnschrift Condensed" panose="020B0502040204020203" pitchFamily="34" charset="0"/>
            </a:endParaRPr>
          </a:p>
          <a:p>
            <a:r>
              <a:rPr lang="en-US" b="1" dirty="0">
                <a:solidFill>
                  <a:schemeClr val="bg1"/>
                </a:solidFill>
                <a:latin typeface="Bahnschrift Condensed" panose="020B0502040204020203" pitchFamily="34" charset="0"/>
              </a:rPr>
              <a:t>Estimated expenditure on airport navigation (security fee) = </a:t>
            </a:r>
            <a:r>
              <a:rPr lang="en-US" b="1" dirty="0">
                <a:solidFill>
                  <a:srgbClr val="00B0F0"/>
                </a:solidFill>
                <a:latin typeface="Bahnschrift Condensed" panose="020B0502040204020203" pitchFamily="34" charset="0"/>
              </a:rPr>
              <a:t>10% </a:t>
            </a:r>
            <a:r>
              <a:rPr lang="en-US" b="1" dirty="0">
                <a:solidFill>
                  <a:schemeClr val="bg1"/>
                </a:solidFill>
                <a:latin typeface="Bahnschrift Condensed" panose="020B0502040204020203" pitchFamily="34" charset="0"/>
              </a:rPr>
              <a:t>of ticket fare</a:t>
            </a:r>
            <a:endParaRPr lang="en-US" b="1" dirty="0">
              <a:solidFill>
                <a:srgbClr val="00B0F0"/>
              </a:solidFill>
              <a:latin typeface="Bahnschrift Condensed" panose="020B0502040204020203" pitchFamily="34" charset="0"/>
            </a:endParaRPr>
          </a:p>
          <a:p>
            <a:r>
              <a:rPr lang="en-US" b="1" dirty="0">
                <a:solidFill>
                  <a:schemeClr val="bg1"/>
                </a:solidFill>
                <a:latin typeface="Bahnschrift Condensed" panose="020B0502040204020203" pitchFamily="34" charset="0"/>
              </a:rPr>
              <a:t>Estimated expenditure on airport navigation (airport landing fee) = </a:t>
            </a:r>
            <a:r>
              <a:rPr lang="en-US" b="1" dirty="0">
                <a:solidFill>
                  <a:srgbClr val="00B0F0"/>
                </a:solidFill>
                <a:latin typeface="Bahnschrift Condensed" panose="020B0502040204020203" pitchFamily="34" charset="0"/>
              </a:rPr>
              <a:t>10% </a:t>
            </a:r>
            <a:r>
              <a:rPr lang="en-US" b="1" dirty="0">
                <a:solidFill>
                  <a:schemeClr val="bg1"/>
                </a:solidFill>
                <a:latin typeface="Bahnschrift Condensed" panose="020B0502040204020203" pitchFamily="34" charset="0"/>
              </a:rPr>
              <a:t>of ticket fare</a:t>
            </a:r>
            <a:endParaRPr lang="en-US" b="1" dirty="0">
              <a:solidFill>
                <a:srgbClr val="00B0F0"/>
              </a:solidFill>
              <a:latin typeface="Bahnschrift Condensed" panose="020B0502040204020203" pitchFamily="34" charset="0"/>
            </a:endParaRPr>
          </a:p>
          <a:p>
            <a:r>
              <a:rPr lang="en-US" b="1" dirty="0">
                <a:solidFill>
                  <a:schemeClr val="bg1"/>
                </a:solidFill>
                <a:latin typeface="Bahnschrift Condensed" panose="020B0502040204020203" pitchFamily="34" charset="0"/>
              </a:rPr>
              <a:t>Estimated expenditure on airport navigation (terminal use fee) = </a:t>
            </a:r>
            <a:r>
              <a:rPr lang="en-US" b="1" dirty="0">
                <a:solidFill>
                  <a:srgbClr val="00B0F0"/>
                </a:solidFill>
                <a:latin typeface="Bahnschrift Condensed" panose="020B0502040204020203" pitchFamily="34" charset="0"/>
              </a:rPr>
              <a:t>10% </a:t>
            </a:r>
            <a:r>
              <a:rPr lang="en-US" b="1" dirty="0">
                <a:solidFill>
                  <a:schemeClr val="bg1"/>
                </a:solidFill>
                <a:latin typeface="Bahnschrift Condensed" panose="020B0502040204020203" pitchFamily="34" charset="0"/>
              </a:rPr>
              <a:t>of ticket fare</a:t>
            </a:r>
            <a:endParaRPr lang="en-US" b="1" dirty="0">
              <a:solidFill>
                <a:srgbClr val="00B0F0"/>
              </a:solidFill>
              <a:latin typeface="Bahnschrift Condensed" panose="020B0502040204020203" pitchFamily="34" charset="0"/>
            </a:endParaRPr>
          </a:p>
          <a:p>
            <a:r>
              <a:rPr lang="en-US" b="1" dirty="0">
                <a:solidFill>
                  <a:schemeClr val="bg1"/>
                </a:solidFill>
                <a:latin typeface="Bahnschrift Condensed" panose="020B0502040204020203" pitchFamily="34" charset="0"/>
              </a:rPr>
              <a:t>Therefore estimated profit = </a:t>
            </a:r>
            <a:r>
              <a:rPr lang="en-US" b="1" dirty="0">
                <a:solidFill>
                  <a:srgbClr val="00B050"/>
                </a:solidFill>
                <a:latin typeface="Bahnschrift Condensed" panose="020B0502040204020203" pitchFamily="34" charset="0"/>
              </a:rPr>
              <a:t>20% </a:t>
            </a:r>
            <a:r>
              <a:rPr lang="en-US" b="1" dirty="0">
                <a:solidFill>
                  <a:schemeClr val="bg1"/>
                </a:solidFill>
                <a:latin typeface="Bahnschrift Condensed" panose="020B0502040204020203" pitchFamily="34" charset="0"/>
              </a:rPr>
              <a:t>of ticket fare</a:t>
            </a:r>
            <a:endParaRPr lang="en-US" b="1" dirty="0">
              <a:solidFill>
                <a:srgbClr val="00B050"/>
              </a:solidFill>
              <a:latin typeface="Bahnschrift Condensed" panose="020B0502040204020203" pitchFamily="34" charset="0"/>
            </a:endParaRPr>
          </a:p>
          <a:p>
            <a:pPr marL="0" indent="0">
              <a:buNone/>
            </a:pPr>
            <a:r>
              <a:rPr lang="en-US" b="1" dirty="0">
                <a:solidFill>
                  <a:schemeClr val="bg1"/>
                </a:solidFill>
                <a:latin typeface="Bahnschrift Condensed" panose="020B0502040204020203" pitchFamily="34" charset="0"/>
              </a:rPr>
              <a:t>.</a:t>
            </a:r>
          </a:p>
          <a:p>
            <a:pPr marL="0" indent="0">
              <a:buNone/>
            </a:pPr>
            <a:r>
              <a:rPr lang="en-US" b="1" dirty="0">
                <a:solidFill>
                  <a:schemeClr val="bg1"/>
                </a:solidFill>
                <a:latin typeface="Bahnschrift Condensed" panose="020B0502040204020203" pitchFamily="34" charset="0"/>
              </a:rPr>
              <a:t>         </a:t>
            </a:r>
          </a:p>
          <a:p>
            <a:pPr marL="0" indent="0">
              <a:buNone/>
            </a:pPr>
            <a:r>
              <a:rPr lang="en-US" b="1" dirty="0">
                <a:solidFill>
                  <a:schemeClr val="bg1"/>
                </a:solidFill>
                <a:latin typeface="Bahnschrift Condensed" panose="020B0502040204020203" pitchFamily="34" charset="0"/>
              </a:rPr>
              <a:t>          </a:t>
            </a:r>
          </a:p>
          <a:p>
            <a:endParaRPr lang="en-US" b="1" dirty="0">
              <a:solidFill>
                <a:schemeClr val="bg1"/>
              </a:solidFill>
            </a:endParaRPr>
          </a:p>
        </p:txBody>
      </p:sp>
      <p:sp>
        <p:nvSpPr>
          <p:cNvPr id="4" name="Slide Number Placeholder 3">
            <a:extLst>
              <a:ext uri="{FF2B5EF4-FFF2-40B4-BE49-F238E27FC236}">
                <a16:creationId xmlns:a16="http://schemas.microsoft.com/office/drawing/2014/main" id="{23EC3927-696D-BC21-1AF6-A65F3DC6F390}"/>
              </a:ext>
            </a:extLst>
          </p:cNvPr>
          <p:cNvSpPr>
            <a:spLocks noGrp="1"/>
          </p:cNvSpPr>
          <p:nvPr>
            <p:ph type="sldNum" sz="quarter" idx="12"/>
          </p:nvPr>
        </p:nvSpPr>
        <p:spPr/>
        <p:txBody>
          <a:bodyPr/>
          <a:lstStyle/>
          <a:p>
            <a:fld id="{E032F36B-32A1-404A-81CD-56379E3C26CA}" type="slidenum">
              <a:rPr lang="en-US" smtClean="0"/>
              <a:t>31</a:t>
            </a:fld>
            <a:endParaRPr lang="en-US"/>
          </a:p>
        </p:txBody>
      </p:sp>
    </p:spTree>
    <p:extLst>
      <p:ext uri="{BB962C8B-B14F-4D97-AF65-F5344CB8AC3E}">
        <p14:creationId xmlns:p14="http://schemas.microsoft.com/office/powerpoint/2010/main" val="2764295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EFB0B-C092-CDAA-407C-F0CD447E69DE}"/>
              </a:ext>
            </a:extLst>
          </p:cNvPr>
          <p:cNvSpPr>
            <a:spLocks noGrp="1"/>
          </p:cNvSpPr>
          <p:nvPr>
            <p:ph type="title"/>
          </p:nvPr>
        </p:nvSpPr>
        <p:spPr>
          <a:xfrm>
            <a:off x="222600" y="135084"/>
            <a:ext cx="9404723" cy="711939"/>
          </a:xfrm>
        </p:spPr>
        <p:txBody>
          <a:bodyPr/>
          <a:lstStyle/>
          <a:p>
            <a:r>
              <a:rPr lang="en-US" b="1" dirty="0">
                <a:solidFill>
                  <a:schemeClr val="accent2">
                    <a:lumMod val="75000"/>
                  </a:schemeClr>
                </a:solidFill>
              </a:rPr>
              <a:t>DECISION</a:t>
            </a:r>
          </a:p>
        </p:txBody>
      </p:sp>
      <p:sp>
        <p:nvSpPr>
          <p:cNvPr id="3" name="Content Placeholder 2">
            <a:extLst>
              <a:ext uri="{FF2B5EF4-FFF2-40B4-BE49-F238E27FC236}">
                <a16:creationId xmlns:a16="http://schemas.microsoft.com/office/drawing/2014/main" id="{FE01BA9A-F8C9-B17A-91B7-07B81CFAFB0C}"/>
              </a:ext>
            </a:extLst>
          </p:cNvPr>
          <p:cNvSpPr>
            <a:spLocks noGrp="1"/>
          </p:cNvSpPr>
          <p:nvPr>
            <p:ph idx="1"/>
          </p:nvPr>
        </p:nvSpPr>
        <p:spPr>
          <a:xfrm>
            <a:off x="222600" y="936388"/>
            <a:ext cx="10211185" cy="5921612"/>
          </a:xfrm>
        </p:spPr>
        <p:txBody>
          <a:bodyPr>
            <a:normAutofit/>
          </a:bodyPr>
          <a:lstStyle/>
          <a:p>
            <a:r>
              <a:rPr lang="en-US" b="1" dirty="0">
                <a:solidFill>
                  <a:schemeClr val="bg1"/>
                </a:solidFill>
                <a:latin typeface="Bahnschrift Condensed" panose="020B0502040204020203" pitchFamily="34" charset="0"/>
              </a:rPr>
              <a:t>Hence as per the estimation Air New Zealand can enter Indian domestic market And will make a profit of 20% annually and a good breakeven period of 8 Years. (Considering that initially they will operate between the top 5 cities with highest air traffic).</a:t>
            </a:r>
          </a:p>
          <a:p>
            <a:r>
              <a:rPr lang="en-US" b="1" dirty="0">
                <a:solidFill>
                  <a:schemeClr val="bg1"/>
                </a:solidFill>
                <a:latin typeface="Bahnschrift Condensed" panose="020B0502040204020203" pitchFamily="34" charset="0"/>
              </a:rPr>
              <a:t>Initially Air New Zealand should not go into Cargo planes considering the COVID 19 impact and  the budget as cost of cargo planes are quite high.</a:t>
            </a:r>
          </a:p>
          <a:p>
            <a:r>
              <a:rPr lang="en-US" b="1" dirty="0">
                <a:solidFill>
                  <a:schemeClr val="bg1"/>
                </a:solidFill>
                <a:latin typeface="Bahnschrift Condensed" panose="020B0502040204020203" pitchFamily="34" charset="0"/>
              </a:rPr>
              <a:t>Cargo Market can be monitored as  the Indian cargo market’s can be a leader in future, returning more profit than passengers airlines.</a:t>
            </a:r>
          </a:p>
          <a:p>
            <a:r>
              <a:rPr lang="en-US" b="1" dirty="0">
                <a:solidFill>
                  <a:schemeClr val="bg1"/>
                </a:solidFill>
                <a:latin typeface="Bahnschrift Condensed" panose="020B0502040204020203" pitchFamily="34" charset="0"/>
              </a:rPr>
              <a:t>Ministry of Civil Aviation launched the Krishi UDAN 2.0 scheme in October 2021. The scheme proposes assistance and incentive for movement of agriculture-produce by air transportation. The Krishi UDAN 2.0 will be implemented at 53 airports across the country, largely focusing on Northeast and tribal regions, and is expected to benefit farmers, freight forwarders and airlines.</a:t>
            </a:r>
          </a:p>
          <a:p>
            <a:r>
              <a:rPr lang="en-US" b="1" dirty="0">
                <a:solidFill>
                  <a:schemeClr val="bg1"/>
                </a:solidFill>
                <a:latin typeface="Bahnschrift Condensed" panose="020B0502040204020203" pitchFamily="34" charset="0"/>
              </a:rPr>
              <a:t>In India, even now most people's mentality is that airplanes are not a safe mode of travel. As a decision maker, we are going to promote our Airlines as the World's safest Flight operators. (Air New Zealand is world safest airline)</a:t>
            </a:r>
          </a:p>
          <a:p>
            <a:r>
              <a:rPr lang="en-US" b="1" dirty="0">
                <a:solidFill>
                  <a:schemeClr val="bg1"/>
                </a:solidFill>
                <a:latin typeface="Bahnschrift Condensed" panose="020B0502040204020203" pitchFamily="34" charset="0"/>
              </a:rPr>
              <a:t>Being the world safest flight with good ambiance Air New Zealand can expand their business to other cities of India since they will be in profit (as per estimation). Gov of India also said that till 2027 there will be 200 airports from 128 currently. </a:t>
            </a:r>
            <a:r>
              <a:rPr lang="en-US" b="1" dirty="0">
                <a:solidFill>
                  <a:srgbClr val="00B0F0"/>
                </a:solidFill>
                <a:latin typeface="Bahnschrift Condensed" panose="020B0502040204020203" pitchFamily="34" charset="0"/>
              </a:rPr>
              <a:t>(</a:t>
            </a:r>
            <a:r>
              <a:rPr lang="en-US" b="1" dirty="0" err="1">
                <a:solidFill>
                  <a:srgbClr val="00B0F0"/>
                </a:solidFill>
                <a:latin typeface="Bahnschrift Condensed" panose="020B0502040204020203" pitchFamily="34" charset="0"/>
              </a:rPr>
              <a:t>Eg</a:t>
            </a:r>
            <a:r>
              <a:rPr lang="en-US" b="1" dirty="0">
                <a:solidFill>
                  <a:srgbClr val="00B0F0"/>
                </a:solidFill>
                <a:latin typeface="Bahnschrift Condensed" panose="020B0502040204020203" pitchFamily="34" charset="0"/>
              </a:rPr>
              <a:t> : Darbhanga airport ( a small city) has higher traffic than Patna(Capital city of Bihar))</a:t>
            </a:r>
          </a:p>
          <a:p>
            <a:endParaRPr lang="en-US" b="1" dirty="0">
              <a:solidFill>
                <a:schemeClr val="bg1"/>
              </a:solidFill>
              <a:latin typeface="Bahnschrift Condensed" panose="020B0502040204020203" pitchFamily="34" charset="0"/>
            </a:endParaRPr>
          </a:p>
          <a:p>
            <a:endParaRPr lang="en-US" b="1" dirty="0">
              <a:solidFill>
                <a:schemeClr val="bg1"/>
              </a:solidFill>
              <a:latin typeface="Bahnschrift Condensed" panose="020B0502040204020203" pitchFamily="34" charset="0"/>
            </a:endParaRPr>
          </a:p>
          <a:p>
            <a:endParaRPr lang="en-US" dirty="0"/>
          </a:p>
        </p:txBody>
      </p:sp>
      <p:sp>
        <p:nvSpPr>
          <p:cNvPr id="4" name="Slide Number Placeholder 3">
            <a:extLst>
              <a:ext uri="{FF2B5EF4-FFF2-40B4-BE49-F238E27FC236}">
                <a16:creationId xmlns:a16="http://schemas.microsoft.com/office/drawing/2014/main" id="{8FFCFD4C-892B-D365-D7B0-2C53A39B8F94}"/>
              </a:ext>
            </a:extLst>
          </p:cNvPr>
          <p:cNvSpPr>
            <a:spLocks noGrp="1"/>
          </p:cNvSpPr>
          <p:nvPr>
            <p:ph type="sldNum" sz="quarter" idx="12"/>
          </p:nvPr>
        </p:nvSpPr>
        <p:spPr/>
        <p:txBody>
          <a:bodyPr/>
          <a:lstStyle/>
          <a:p>
            <a:fld id="{E032F36B-32A1-404A-81CD-56379E3C26CA}" type="slidenum">
              <a:rPr lang="en-US" smtClean="0"/>
              <a:t>32</a:t>
            </a:fld>
            <a:endParaRPr lang="en-US"/>
          </a:p>
        </p:txBody>
      </p:sp>
    </p:spTree>
    <p:extLst>
      <p:ext uri="{BB962C8B-B14F-4D97-AF65-F5344CB8AC3E}">
        <p14:creationId xmlns:p14="http://schemas.microsoft.com/office/powerpoint/2010/main" val="359836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84CC6-0A60-B74C-46FD-2C9687AF4E18}"/>
              </a:ext>
            </a:extLst>
          </p:cNvPr>
          <p:cNvSpPr>
            <a:spLocks noGrp="1"/>
          </p:cNvSpPr>
          <p:nvPr>
            <p:ph type="title"/>
          </p:nvPr>
        </p:nvSpPr>
        <p:spPr>
          <a:xfrm>
            <a:off x="0" y="345875"/>
            <a:ext cx="11353800" cy="867774"/>
          </a:xfrm>
        </p:spPr>
        <p:txBody>
          <a:bodyPr/>
          <a:lstStyle/>
          <a:p>
            <a:r>
              <a:rPr lang="en-US" b="1" dirty="0">
                <a:solidFill>
                  <a:schemeClr val="accent2">
                    <a:lumMod val="75000"/>
                  </a:schemeClr>
                </a:solidFill>
                <a:latin typeface="Arial Black" panose="020B0A04020102020204" pitchFamily="34" charset="0"/>
              </a:rPr>
              <a:t>INTRODUCTION</a:t>
            </a:r>
          </a:p>
        </p:txBody>
      </p:sp>
      <p:sp>
        <p:nvSpPr>
          <p:cNvPr id="3" name="Content Placeholder 2">
            <a:extLst>
              <a:ext uri="{FF2B5EF4-FFF2-40B4-BE49-F238E27FC236}">
                <a16:creationId xmlns:a16="http://schemas.microsoft.com/office/drawing/2014/main" id="{658D932D-6ED1-179D-1DFF-B1A1208D4DC4}"/>
              </a:ext>
            </a:extLst>
          </p:cNvPr>
          <p:cNvSpPr>
            <a:spLocks noGrp="1"/>
          </p:cNvSpPr>
          <p:nvPr>
            <p:ph idx="1"/>
          </p:nvPr>
        </p:nvSpPr>
        <p:spPr>
          <a:xfrm>
            <a:off x="-32827" y="1332935"/>
            <a:ext cx="12072135" cy="5640513"/>
          </a:xfrm>
        </p:spPr>
        <p:txBody>
          <a:bodyPr/>
          <a:lstStyle/>
          <a:p>
            <a:r>
              <a:rPr lang="en-US" b="1" dirty="0">
                <a:solidFill>
                  <a:schemeClr val="bg1"/>
                </a:solidFill>
                <a:latin typeface="Bahnschrift Condensed" panose="020B0502040204020203" pitchFamily="34" charset="0"/>
              </a:rPr>
              <a:t>The Air New Zealand Group operates a global network that provides air passenger services and cargo transport services </a:t>
            </a:r>
          </a:p>
          <a:p>
            <a:pPr marL="0" indent="0">
              <a:buNone/>
            </a:pPr>
            <a:r>
              <a:rPr lang="en-US" b="1" dirty="0">
                <a:solidFill>
                  <a:schemeClr val="bg1"/>
                </a:solidFill>
                <a:latin typeface="Bahnschrift Condensed" panose="020B0502040204020203" pitchFamily="34" charset="0"/>
              </a:rPr>
              <a:t>       </a:t>
            </a:r>
            <a:r>
              <a:rPr lang="en-US" b="1" i="0" dirty="0">
                <a:solidFill>
                  <a:schemeClr val="bg1"/>
                </a:solidFill>
                <a:effectLst/>
                <a:latin typeface="Bahnschrift Condensed" panose="020B0502040204020203" pitchFamily="34" charset="0"/>
              </a:rPr>
              <a:t>within New Zealand, to and from Australia, the Pacific, Asia, North America, South America, and the UK.</a:t>
            </a:r>
            <a:endParaRPr lang="en-US" b="1" dirty="0">
              <a:solidFill>
                <a:schemeClr val="bg1"/>
              </a:solidFill>
              <a:latin typeface="Bahnschrift Condensed" panose="020B0502040204020203" pitchFamily="34" charset="0"/>
            </a:endParaRPr>
          </a:p>
          <a:p>
            <a:r>
              <a:rPr lang="en-US" b="1" dirty="0">
                <a:solidFill>
                  <a:schemeClr val="bg1"/>
                </a:solidFill>
                <a:latin typeface="Bahnschrift Condensed" panose="020B0502040204020203" pitchFamily="34" charset="0"/>
              </a:rPr>
              <a:t>Founded - 26 April 1940</a:t>
            </a:r>
          </a:p>
          <a:p>
            <a:r>
              <a:rPr lang="en-US" b="1" dirty="0">
                <a:solidFill>
                  <a:schemeClr val="bg1"/>
                </a:solidFill>
                <a:latin typeface="Bahnschrift Condensed" panose="020B0502040204020203" pitchFamily="34" charset="0"/>
              </a:rPr>
              <a:t>Commenced operations – 01 April 1965</a:t>
            </a:r>
          </a:p>
          <a:p>
            <a:r>
              <a:rPr lang="en-US" b="1" dirty="0">
                <a:solidFill>
                  <a:schemeClr val="bg1"/>
                </a:solidFill>
                <a:latin typeface="Bahnschrift Condensed" panose="020B0502040204020203" pitchFamily="34" charset="0"/>
              </a:rPr>
              <a:t>Based in Auckland</a:t>
            </a:r>
          </a:p>
          <a:p>
            <a:r>
              <a:rPr lang="en-US" b="1" dirty="0">
                <a:solidFill>
                  <a:schemeClr val="bg1"/>
                </a:solidFill>
                <a:latin typeface="Bahnschrift Condensed" panose="020B0502040204020203" pitchFamily="34" charset="0"/>
              </a:rPr>
              <a:t>Alliance – Star Alliance since 1999</a:t>
            </a:r>
          </a:p>
          <a:p>
            <a:r>
              <a:rPr lang="en-US" b="1" dirty="0">
                <a:solidFill>
                  <a:schemeClr val="bg1"/>
                </a:solidFill>
                <a:latin typeface="Bahnschrift Condensed" panose="020B0502040204020203" pitchFamily="34" charset="0"/>
              </a:rPr>
              <a:t>Fleet size – 104 ( As per 2022)</a:t>
            </a:r>
          </a:p>
          <a:p>
            <a:r>
              <a:rPr lang="en-US" b="1" dirty="0">
                <a:solidFill>
                  <a:schemeClr val="bg1"/>
                </a:solidFill>
                <a:latin typeface="Bahnschrift Condensed" panose="020B0502040204020203" pitchFamily="34" charset="0"/>
              </a:rPr>
              <a:t>Destination – 52 (20 domestic 32 International)</a:t>
            </a:r>
          </a:p>
          <a:p>
            <a:r>
              <a:rPr lang="en-US" b="1" dirty="0">
                <a:solidFill>
                  <a:schemeClr val="bg1"/>
                </a:solidFill>
                <a:latin typeface="Bahnschrift Condensed" panose="020B0502040204020203" pitchFamily="34" charset="0"/>
              </a:rPr>
              <a:t>No of employees – 8.9 k</a:t>
            </a:r>
          </a:p>
          <a:p>
            <a:r>
              <a:rPr lang="en-US" b="1" dirty="0">
                <a:solidFill>
                  <a:schemeClr val="bg1"/>
                </a:solidFill>
                <a:latin typeface="Bahnschrift Condensed" panose="020B0502040204020203" pitchFamily="34" charset="0"/>
              </a:rPr>
              <a:t>Parent Company – New Zealand Government</a:t>
            </a:r>
          </a:p>
          <a:p>
            <a:r>
              <a:rPr lang="en-US" b="1" dirty="0">
                <a:solidFill>
                  <a:schemeClr val="bg1"/>
                </a:solidFill>
                <a:latin typeface="Bahnschrift Condensed" panose="020B0502040204020203" pitchFamily="34" charset="0"/>
              </a:rPr>
              <a:t>Aircraft fleet avg age in years – 7.3 (2022)</a:t>
            </a:r>
          </a:p>
          <a:p>
            <a:r>
              <a:rPr lang="en-US" b="1" dirty="0">
                <a:solidFill>
                  <a:schemeClr val="bg1"/>
                </a:solidFill>
                <a:latin typeface="Bahnschrift Condensed" panose="020B0502040204020203" pitchFamily="34" charset="0"/>
              </a:rPr>
              <a:t>Passenger Capacity of Boeing aircrafts is most</a:t>
            </a:r>
          </a:p>
          <a:p>
            <a:pPr marL="0" indent="0">
              <a:buNone/>
            </a:pPr>
            <a:r>
              <a:rPr lang="en-US" b="1" dirty="0">
                <a:solidFill>
                  <a:schemeClr val="bg1"/>
                </a:solidFill>
                <a:latin typeface="Bahnschrift Condensed" panose="020B0502040204020203" pitchFamily="34" charset="0"/>
              </a:rPr>
              <a:t>       and of Bombardier Q300 is least.</a:t>
            </a:r>
          </a:p>
        </p:txBody>
      </p:sp>
      <p:pic>
        <p:nvPicPr>
          <p:cNvPr id="5" name="Picture 4">
            <a:extLst>
              <a:ext uri="{FF2B5EF4-FFF2-40B4-BE49-F238E27FC236}">
                <a16:creationId xmlns:a16="http://schemas.microsoft.com/office/drawing/2014/main" id="{F9B2AFFB-E5E6-B043-8767-D58215A55D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6368" y="2117558"/>
            <a:ext cx="2640903" cy="2534164"/>
          </a:xfrm>
          <a:prstGeom prst="rect">
            <a:avLst/>
          </a:prstGeom>
        </p:spPr>
      </p:pic>
      <p:pic>
        <p:nvPicPr>
          <p:cNvPr id="7" name="Picture 6">
            <a:extLst>
              <a:ext uri="{FF2B5EF4-FFF2-40B4-BE49-F238E27FC236}">
                <a16:creationId xmlns:a16="http://schemas.microsoft.com/office/drawing/2014/main" id="{1BC454DC-4640-3051-84DF-354618CA7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3366" y="2117558"/>
            <a:ext cx="4110656" cy="2534165"/>
          </a:xfrm>
          <a:prstGeom prst="rect">
            <a:avLst/>
          </a:prstGeom>
        </p:spPr>
      </p:pic>
      <p:pic>
        <p:nvPicPr>
          <p:cNvPr id="9" name="Picture 8">
            <a:extLst>
              <a:ext uri="{FF2B5EF4-FFF2-40B4-BE49-F238E27FC236}">
                <a16:creationId xmlns:a16="http://schemas.microsoft.com/office/drawing/2014/main" id="{90BE3665-86B8-9057-4DC1-CB8D485FA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0273" y="4651724"/>
            <a:ext cx="2640903" cy="2131941"/>
          </a:xfrm>
          <a:prstGeom prst="rect">
            <a:avLst/>
          </a:prstGeom>
        </p:spPr>
      </p:pic>
      <p:pic>
        <p:nvPicPr>
          <p:cNvPr id="13" name="Picture 12">
            <a:extLst>
              <a:ext uri="{FF2B5EF4-FFF2-40B4-BE49-F238E27FC236}">
                <a16:creationId xmlns:a16="http://schemas.microsoft.com/office/drawing/2014/main" id="{A6BA24D8-183A-1379-5EA9-AC2AC0162A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9461" y="4651724"/>
            <a:ext cx="4110656" cy="2131941"/>
          </a:xfrm>
          <a:prstGeom prst="rect">
            <a:avLst/>
          </a:prstGeom>
        </p:spPr>
      </p:pic>
      <p:sp>
        <p:nvSpPr>
          <p:cNvPr id="4" name="Slide Number Placeholder 3">
            <a:extLst>
              <a:ext uri="{FF2B5EF4-FFF2-40B4-BE49-F238E27FC236}">
                <a16:creationId xmlns:a16="http://schemas.microsoft.com/office/drawing/2014/main" id="{F0E8698C-C2EA-05FA-085A-67D877C69017}"/>
              </a:ext>
            </a:extLst>
          </p:cNvPr>
          <p:cNvSpPr>
            <a:spLocks noGrp="1"/>
          </p:cNvSpPr>
          <p:nvPr>
            <p:ph type="sldNum" sz="quarter" idx="12"/>
          </p:nvPr>
        </p:nvSpPr>
        <p:spPr/>
        <p:txBody>
          <a:bodyPr/>
          <a:lstStyle/>
          <a:p>
            <a:fld id="{E032F36B-32A1-404A-81CD-56379E3C26CA}" type="slidenum">
              <a:rPr lang="en-US" smtClean="0"/>
              <a:t>4</a:t>
            </a:fld>
            <a:endParaRPr lang="en-US"/>
          </a:p>
        </p:txBody>
      </p:sp>
    </p:spTree>
    <p:extLst>
      <p:ext uri="{BB962C8B-B14F-4D97-AF65-F5344CB8AC3E}">
        <p14:creationId xmlns:p14="http://schemas.microsoft.com/office/powerpoint/2010/main" val="439972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F927A59-6972-13D0-66F9-705E05855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499"/>
            <a:ext cx="12192000" cy="1347536"/>
          </a:xfrm>
          <a:prstGeom prst="rect">
            <a:avLst/>
          </a:prstGeom>
        </p:spPr>
      </p:pic>
      <p:pic>
        <p:nvPicPr>
          <p:cNvPr id="26" name="Picture 25">
            <a:extLst>
              <a:ext uri="{FF2B5EF4-FFF2-40B4-BE49-F238E27FC236}">
                <a16:creationId xmlns:a16="http://schemas.microsoft.com/office/drawing/2014/main" id="{1B0A05E6-91BE-DCFF-AE2E-9F15AB1273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9036"/>
            <a:ext cx="12192000" cy="5548963"/>
          </a:xfrm>
          <a:prstGeom prst="rect">
            <a:avLst/>
          </a:prstGeom>
        </p:spPr>
      </p:pic>
      <p:sp>
        <p:nvSpPr>
          <p:cNvPr id="2" name="Slide Number Placeholder 1">
            <a:extLst>
              <a:ext uri="{FF2B5EF4-FFF2-40B4-BE49-F238E27FC236}">
                <a16:creationId xmlns:a16="http://schemas.microsoft.com/office/drawing/2014/main" id="{9C9E9EFD-57AE-4C0E-47A5-D9E33E51707F}"/>
              </a:ext>
            </a:extLst>
          </p:cNvPr>
          <p:cNvSpPr>
            <a:spLocks noGrp="1"/>
          </p:cNvSpPr>
          <p:nvPr>
            <p:ph type="sldNum" sz="quarter" idx="12"/>
          </p:nvPr>
        </p:nvSpPr>
        <p:spPr/>
        <p:txBody>
          <a:bodyPr/>
          <a:lstStyle/>
          <a:p>
            <a:fld id="{E032F36B-32A1-404A-81CD-56379E3C26CA}" type="slidenum">
              <a:rPr lang="en-US" smtClean="0"/>
              <a:t>5</a:t>
            </a:fld>
            <a:endParaRPr lang="en-US"/>
          </a:p>
        </p:txBody>
      </p:sp>
    </p:spTree>
    <p:extLst>
      <p:ext uri="{BB962C8B-B14F-4D97-AF65-F5344CB8AC3E}">
        <p14:creationId xmlns:p14="http://schemas.microsoft.com/office/powerpoint/2010/main" val="704821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B26ACC-A69E-DC55-DDBC-27D8BDF4A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Slide Number Placeholder 1">
            <a:extLst>
              <a:ext uri="{FF2B5EF4-FFF2-40B4-BE49-F238E27FC236}">
                <a16:creationId xmlns:a16="http://schemas.microsoft.com/office/drawing/2014/main" id="{79E82591-18B8-CA6C-450B-A29B5AB4BCC6}"/>
              </a:ext>
            </a:extLst>
          </p:cNvPr>
          <p:cNvSpPr>
            <a:spLocks noGrp="1"/>
          </p:cNvSpPr>
          <p:nvPr>
            <p:ph type="sldNum" sz="quarter" idx="12"/>
          </p:nvPr>
        </p:nvSpPr>
        <p:spPr/>
        <p:txBody>
          <a:bodyPr/>
          <a:lstStyle/>
          <a:p>
            <a:fld id="{E032F36B-32A1-404A-81CD-56379E3C26CA}" type="slidenum">
              <a:rPr lang="en-US" smtClean="0"/>
              <a:t>6</a:t>
            </a:fld>
            <a:endParaRPr lang="en-US"/>
          </a:p>
        </p:txBody>
      </p:sp>
    </p:spTree>
    <p:extLst>
      <p:ext uri="{BB962C8B-B14F-4D97-AF65-F5344CB8AC3E}">
        <p14:creationId xmlns:p14="http://schemas.microsoft.com/office/powerpoint/2010/main" val="2353194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8CE31-AC14-359F-FA18-B9DC60AE5C87}"/>
              </a:ext>
            </a:extLst>
          </p:cNvPr>
          <p:cNvSpPr>
            <a:spLocks noGrp="1"/>
          </p:cNvSpPr>
          <p:nvPr>
            <p:ph type="title"/>
          </p:nvPr>
        </p:nvSpPr>
        <p:spPr>
          <a:xfrm>
            <a:off x="187929" y="167004"/>
            <a:ext cx="9404723" cy="885194"/>
          </a:xfrm>
        </p:spPr>
        <p:txBody>
          <a:bodyPr/>
          <a:lstStyle/>
          <a:p>
            <a:r>
              <a:rPr lang="en-US" b="1" dirty="0">
                <a:solidFill>
                  <a:schemeClr val="accent2">
                    <a:lumMod val="75000"/>
                  </a:schemeClr>
                </a:solidFill>
              </a:rPr>
              <a:t>REVENUE</a:t>
            </a:r>
          </a:p>
        </p:txBody>
      </p:sp>
      <p:sp>
        <p:nvSpPr>
          <p:cNvPr id="3" name="Content Placeholder 2">
            <a:extLst>
              <a:ext uri="{FF2B5EF4-FFF2-40B4-BE49-F238E27FC236}">
                <a16:creationId xmlns:a16="http://schemas.microsoft.com/office/drawing/2014/main" id="{63766064-B879-3A23-F22C-70EFE5526287}"/>
              </a:ext>
            </a:extLst>
          </p:cNvPr>
          <p:cNvSpPr>
            <a:spLocks noGrp="1"/>
          </p:cNvSpPr>
          <p:nvPr>
            <p:ph idx="1"/>
          </p:nvPr>
        </p:nvSpPr>
        <p:spPr>
          <a:xfrm>
            <a:off x="187929" y="946013"/>
            <a:ext cx="10159229" cy="5560665"/>
          </a:xfrm>
        </p:spPr>
        <p:txBody>
          <a:bodyPr>
            <a:normAutofit/>
          </a:bodyPr>
          <a:lstStyle/>
          <a:p>
            <a:r>
              <a:rPr lang="en-US" b="1" dirty="0">
                <a:solidFill>
                  <a:schemeClr val="bg1"/>
                </a:solidFill>
                <a:latin typeface="Bahnschrift Condensed" panose="020B0502040204020203" pitchFamily="34" charset="0"/>
              </a:rPr>
              <a:t>Operating revenue for the year increased </a:t>
            </a:r>
            <a:r>
              <a:rPr lang="en-US" b="1" dirty="0">
                <a:solidFill>
                  <a:srgbClr val="00B050"/>
                </a:solidFill>
                <a:latin typeface="Bahnschrift Condensed" panose="020B0502040204020203" pitchFamily="34" charset="0"/>
              </a:rPr>
              <a:t>8.6%</a:t>
            </a:r>
            <a:r>
              <a:rPr lang="en-US" b="1" dirty="0">
                <a:solidFill>
                  <a:schemeClr val="bg1"/>
                </a:solidFill>
                <a:latin typeface="Bahnschrift Condensed" panose="020B0502040204020203" pitchFamily="34" charset="0"/>
              </a:rPr>
              <a:t> to </a:t>
            </a:r>
            <a:r>
              <a:rPr lang="en-US" b="1" dirty="0">
                <a:solidFill>
                  <a:srgbClr val="00B050"/>
                </a:solidFill>
                <a:latin typeface="Bahnschrift Condensed" panose="020B0502040204020203" pitchFamily="34" charset="0"/>
              </a:rPr>
              <a:t>NZ$2.7B</a:t>
            </a:r>
            <a:r>
              <a:rPr lang="en-US" b="1" dirty="0">
                <a:solidFill>
                  <a:schemeClr val="bg1"/>
                </a:solidFill>
                <a:latin typeface="Bahnschrift Condensed" panose="020B0502040204020203" pitchFamily="34" charset="0"/>
              </a:rPr>
              <a:t>.</a:t>
            </a:r>
          </a:p>
          <a:p>
            <a:r>
              <a:rPr lang="en-US" sz="2000" b="1" dirty="0">
                <a:solidFill>
                  <a:schemeClr val="bg1"/>
                </a:solidFill>
                <a:latin typeface="Bahnschrift Condensed" panose="020B0502040204020203" pitchFamily="34" charset="0"/>
              </a:rPr>
              <a:t>pre-tax loss of </a:t>
            </a:r>
            <a:r>
              <a:rPr lang="en-US" sz="2000" b="1" dirty="0">
                <a:solidFill>
                  <a:srgbClr val="FF0000"/>
                </a:solidFill>
                <a:latin typeface="Bahnschrift Condensed" panose="020B0502040204020203" pitchFamily="34" charset="0"/>
              </a:rPr>
              <a:t>NZ$725 million ($450m) </a:t>
            </a:r>
            <a:r>
              <a:rPr lang="en-US" sz="2000" b="1" dirty="0">
                <a:solidFill>
                  <a:schemeClr val="bg1"/>
                </a:solidFill>
                <a:latin typeface="Bahnschrift Condensed" panose="020B0502040204020203" pitchFamily="34" charset="0"/>
              </a:rPr>
              <a:t>for the year ended June 30, 2022 (FY22).</a:t>
            </a:r>
          </a:p>
          <a:p>
            <a:r>
              <a:rPr lang="en-US" sz="2000" b="1" dirty="0">
                <a:solidFill>
                  <a:schemeClr val="bg1"/>
                </a:solidFill>
                <a:latin typeface="Bahnschrift Condensed" panose="020B0502040204020203" pitchFamily="34" charset="0"/>
              </a:rPr>
              <a:t>net loss of </a:t>
            </a:r>
            <a:r>
              <a:rPr lang="en-US" sz="2000" b="1" dirty="0">
                <a:solidFill>
                  <a:srgbClr val="FF0000"/>
                </a:solidFill>
                <a:latin typeface="Bahnschrift Condensed" panose="020B0502040204020203" pitchFamily="34" charset="0"/>
              </a:rPr>
              <a:t>NZ$591 Million ($366m), </a:t>
            </a:r>
            <a:r>
              <a:rPr lang="en-US" sz="2000" b="1" dirty="0">
                <a:solidFill>
                  <a:schemeClr val="bg1"/>
                </a:solidFill>
                <a:latin typeface="Bahnschrift Condensed" panose="020B0502040204020203" pitchFamily="34" charset="0"/>
              </a:rPr>
              <a:t>more than double last year's net loss of </a:t>
            </a:r>
            <a:r>
              <a:rPr lang="en-US" sz="2000" b="1" dirty="0">
                <a:solidFill>
                  <a:srgbClr val="FF0000"/>
                </a:solidFill>
                <a:latin typeface="Bahnschrift Condensed" panose="020B0502040204020203" pitchFamily="34" charset="0"/>
              </a:rPr>
              <a:t>NZ$292 million ($181m).</a:t>
            </a:r>
          </a:p>
          <a:p>
            <a:r>
              <a:rPr lang="en-US" sz="2000" b="1" dirty="0">
                <a:solidFill>
                  <a:schemeClr val="bg1"/>
                </a:solidFill>
                <a:latin typeface="Bahnschrift Condensed" panose="020B0502040204020203" pitchFamily="34" charset="0"/>
              </a:rPr>
              <a:t>The statutory loss was </a:t>
            </a:r>
            <a:r>
              <a:rPr lang="en-US" sz="2000" b="1" dirty="0">
                <a:solidFill>
                  <a:srgbClr val="FF0000"/>
                </a:solidFill>
                <a:latin typeface="Bahnschrift Condensed" panose="020B0502040204020203" pitchFamily="34" charset="0"/>
              </a:rPr>
              <a:t>NZ$810 million ($502m), </a:t>
            </a:r>
            <a:r>
              <a:rPr lang="en-US" sz="2000" b="1" dirty="0">
                <a:solidFill>
                  <a:schemeClr val="bg1"/>
                </a:solidFill>
                <a:latin typeface="Bahnschrift Condensed" panose="020B0502040204020203" pitchFamily="34" charset="0"/>
              </a:rPr>
              <a:t>compared to </a:t>
            </a:r>
            <a:r>
              <a:rPr lang="en-US" sz="2000" b="1" dirty="0">
                <a:solidFill>
                  <a:srgbClr val="FF0000"/>
                </a:solidFill>
                <a:latin typeface="Bahnschrift Condensed" panose="020B0502040204020203" pitchFamily="34" charset="0"/>
              </a:rPr>
              <a:t>NZ$415 million ($257m)</a:t>
            </a:r>
            <a:r>
              <a:rPr lang="en-US" sz="2000" b="1" dirty="0">
                <a:solidFill>
                  <a:schemeClr val="bg1"/>
                </a:solidFill>
                <a:latin typeface="Bahnschrift Condensed" panose="020B0502040204020203" pitchFamily="34" charset="0"/>
              </a:rPr>
              <a:t> last year.</a:t>
            </a:r>
            <a:endParaRPr lang="en-US" b="1" dirty="0">
              <a:solidFill>
                <a:schemeClr val="bg1"/>
              </a:solidFill>
              <a:latin typeface="Bahnschrift Condensed" panose="020B0502040204020203" pitchFamily="34" charset="0"/>
            </a:endParaRPr>
          </a:p>
          <a:p>
            <a:r>
              <a:rPr lang="en-US" b="1" dirty="0">
                <a:solidFill>
                  <a:schemeClr val="bg1"/>
                </a:solidFill>
                <a:latin typeface="Bahnschrift Condensed" panose="020B0502040204020203" pitchFamily="34" charset="0"/>
              </a:rPr>
              <a:t>Total capacity (Available seat Kilometers, ASK) including cargo only flights increased </a:t>
            </a:r>
            <a:r>
              <a:rPr lang="en-US" b="1" dirty="0">
                <a:solidFill>
                  <a:srgbClr val="00B050"/>
                </a:solidFill>
                <a:latin typeface="Bahnschrift Condensed" panose="020B0502040204020203" pitchFamily="34" charset="0"/>
              </a:rPr>
              <a:t>15%</a:t>
            </a:r>
            <a:r>
              <a:rPr lang="en-US" b="1" dirty="0">
                <a:solidFill>
                  <a:schemeClr val="bg1"/>
                </a:solidFill>
                <a:latin typeface="Bahnschrift Condensed" panose="020B0502040204020203" pitchFamily="34" charset="0"/>
              </a:rPr>
              <a:t> compared to the same period last year.</a:t>
            </a:r>
          </a:p>
          <a:p>
            <a:r>
              <a:rPr lang="en-US" b="1" dirty="0">
                <a:solidFill>
                  <a:schemeClr val="bg1"/>
                </a:solidFill>
                <a:latin typeface="Bahnschrift Condensed" panose="020B0502040204020203" pitchFamily="34" charset="0"/>
              </a:rPr>
              <a:t>Passenger revenue remained stable at </a:t>
            </a:r>
            <a:r>
              <a:rPr lang="en-US" b="1" dirty="0">
                <a:solidFill>
                  <a:srgbClr val="00B050"/>
                </a:solidFill>
                <a:latin typeface="Bahnschrift Condensed" panose="020B0502040204020203" pitchFamily="34" charset="0"/>
              </a:rPr>
              <a:t>$1.5B.</a:t>
            </a:r>
          </a:p>
          <a:p>
            <a:r>
              <a:rPr lang="en-US" b="1" dirty="0">
                <a:solidFill>
                  <a:schemeClr val="bg1"/>
                </a:solidFill>
                <a:latin typeface="Bahnschrift Condensed" panose="020B0502040204020203" pitchFamily="34" charset="0"/>
              </a:rPr>
              <a:t>Capacity increased by </a:t>
            </a:r>
            <a:r>
              <a:rPr lang="en-US" b="1" dirty="0">
                <a:solidFill>
                  <a:srgbClr val="00B050"/>
                </a:solidFill>
                <a:latin typeface="Bahnschrift Condensed" panose="020B0502040204020203" pitchFamily="34" charset="0"/>
              </a:rPr>
              <a:t>3.4%.</a:t>
            </a:r>
          </a:p>
          <a:p>
            <a:r>
              <a:rPr lang="en-US" b="1" dirty="0">
                <a:solidFill>
                  <a:schemeClr val="bg1"/>
                </a:solidFill>
                <a:latin typeface="Bahnschrift Condensed" panose="020B0502040204020203" pitchFamily="34" charset="0"/>
              </a:rPr>
              <a:t>Demand (Revenue passenger Kilometers, RPK) increased more than capacity, resulting in a load factor of </a:t>
            </a:r>
            <a:r>
              <a:rPr lang="en-US" b="1" dirty="0">
                <a:solidFill>
                  <a:srgbClr val="00B050"/>
                </a:solidFill>
                <a:latin typeface="Bahnschrift Condensed" panose="020B0502040204020203" pitchFamily="34" charset="0"/>
              </a:rPr>
              <a:t>67.1%</a:t>
            </a:r>
            <a:r>
              <a:rPr lang="en-US" b="1" dirty="0">
                <a:solidFill>
                  <a:schemeClr val="bg1"/>
                </a:solidFill>
                <a:latin typeface="Bahnschrift Condensed" panose="020B0502040204020203" pitchFamily="34" charset="0"/>
              </a:rPr>
              <a:t>, an increase of </a:t>
            </a:r>
            <a:r>
              <a:rPr lang="en-US" b="1" dirty="0">
                <a:solidFill>
                  <a:srgbClr val="00B050"/>
                </a:solidFill>
                <a:latin typeface="Bahnschrift Condensed" panose="020B0502040204020203" pitchFamily="34" charset="0"/>
              </a:rPr>
              <a:t>9.8%</a:t>
            </a:r>
            <a:r>
              <a:rPr lang="en-US" b="1" dirty="0">
                <a:solidFill>
                  <a:schemeClr val="bg1"/>
                </a:solidFill>
                <a:latin typeface="Bahnschrift Condensed" panose="020B0502040204020203" pitchFamily="34" charset="0"/>
              </a:rPr>
              <a:t> points on the prior year.</a:t>
            </a:r>
          </a:p>
          <a:p>
            <a:r>
              <a:rPr lang="en-US" b="1" dirty="0">
                <a:solidFill>
                  <a:schemeClr val="bg1"/>
                </a:solidFill>
                <a:latin typeface="Bahnschrift Condensed" panose="020B0502040204020203" pitchFamily="34" charset="0"/>
              </a:rPr>
              <a:t>Revenue for available seat Kilometers (RASK) decreased </a:t>
            </a:r>
            <a:r>
              <a:rPr lang="en-US" b="1" dirty="0">
                <a:solidFill>
                  <a:srgbClr val="FF0000"/>
                </a:solidFill>
                <a:latin typeface="Bahnschrift Condensed" panose="020B0502040204020203" pitchFamily="34" charset="0"/>
              </a:rPr>
              <a:t>2.9%.</a:t>
            </a:r>
          </a:p>
          <a:p>
            <a:r>
              <a:rPr lang="en-US" b="1" dirty="0">
                <a:solidFill>
                  <a:schemeClr val="bg1"/>
                </a:solidFill>
                <a:latin typeface="Bahnschrift Condensed" panose="020B0502040204020203" pitchFamily="34" charset="0"/>
              </a:rPr>
              <a:t>International long haul capacity increased by </a:t>
            </a:r>
            <a:r>
              <a:rPr lang="en-US" b="1" dirty="0">
                <a:solidFill>
                  <a:srgbClr val="00B050"/>
                </a:solidFill>
                <a:latin typeface="Bahnschrift Condensed" panose="020B0502040204020203" pitchFamily="34" charset="0"/>
              </a:rPr>
              <a:t>17% </a:t>
            </a:r>
            <a:r>
              <a:rPr lang="en-US" b="1" dirty="0">
                <a:solidFill>
                  <a:schemeClr val="bg1"/>
                </a:solidFill>
                <a:latin typeface="Bahnschrift Condensed" panose="020B0502040204020203" pitchFamily="34" charset="0"/>
              </a:rPr>
              <a:t>(excluding cargo-only flights).</a:t>
            </a:r>
          </a:p>
          <a:p>
            <a:r>
              <a:rPr lang="en-US" b="1" dirty="0">
                <a:solidFill>
                  <a:schemeClr val="bg1"/>
                </a:solidFill>
                <a:latin typeface="Bahnschrift Condensed" panose="020B0502040204020203" pitchFamily="34" charset="0"/>
              </a:rPr>
              <a:t>Cargo revenue – </a:t>
            </a:r>
            <a:r>
              <a:rPr lang="en-US" b="1" dirty="0">
                <a:solidFill>
                  <a:srgbClr val="00B050"/>
                </a:solidFill>
                <a:latin typeface="Bahnschrift Condensed" panose="020B0502040204020203" pitchFamily="34" charset="0"/>
              </a:rPr>
              <a:t>NZ$1.0 B</a:t>
            </a:r>
            <a:r>
              <a:rPr lang="en-US" b="1" dirty="0">
                <a:solidFill>
                  <a:schemeClr val="bg1"/>
                </a:solidFill>
                <a:latin typeface="Bahnschrift Condensed" panose="020B0502040204020203" pitchFamily="34" charset="0"/>
              </a:rPr>
              <a:t>, an increase of </a:t>
            </a:r>
            <a:r>
              <a:rPr lang="en-US" b="1" dirty="0">
                <a:solidFill>
                  <a:srgbClr val="00B050"/>
                </a:solidFill>
                <a:latin typeface="Bahnschrift Condensed" panose="020B0502040204020203" pitchFamily="34" charset="0"/>
              </a:rPr>
              <a:t>32%</a:t>
            </a:r>
          </a:p>
          <a:p>
            <a:endParaRPr lang="en-US" dirty="0">
              <a:solidFill>
                <a:schemeClr val="bg1"/>
              </a:solidFill>
              <a:latin typeface="Bahnschrift Condensed" panose="020B0502040204020203" pitchFamily="34" charset="0"/>
            </a:endParaRPr>
          </a:p>
          <a:p>
            <a:endParaRPr lang="en-US" dirty="0">
              <a:solidFill>
                <a:schemeClr val="bg1"/>
              </a:solidFill>
              <a:latin typeface="Bahnschrift Condensed" panose="020B0502040204020203" pitchFamily="34" charset="0"/>
            </a:endParaRPr>
          </a:p>
          <a:p>
            <a:endParaRPr lang="en-US" dirty="0">
              <a:solidFill>
                <a:schemeClr val="bg1"/>
              </a:solidFill>
              <a:latin typeface="Bahnschrift Condensed" panose="020B0502040204020203" pitchFamily="34" charset="0"/>
            </a:endParaRPr>
          </a:p>
        </p:txBody>
      </p:sp>
      <p:sp>
        <p:nvSpPr>
          <p:cNvPr id="4" name="Slide Number Placeholder 3">
            <a:extLst>
              <a:ext uri="{FF2B5EF4-FFF2-40B4-BE49-F238E27FC236}">
                <a16:creationId xmlns:a16="http://schemas.microsoft.com/office/drawing/2014/main" id="{EFB24D37-3B3E-09F6-E7D0-AF801C4FB8BF}"/>
              </a:ext>
            </a:extLst>
          </p:cNvPr>
          <p:cNvSpPr>
            <a:spLocks noGrp="1"/>
          </p:cNvSpPr>
          <p:nvPr>
            <p:ph type="sldNum" sz="quarter" idx="12"/>
          </p:nvPr>
        </p:nvSpPr>
        <p:spPr/>
        <p:txBody>
          <a:bodyPr/>
          <a:lstStyle/>
          <a:p>
            <a:fld id="{E032F36B-32A1-404A-81CD-56379E3C26CA}" type="slidenum">
              <a:rPr lang="en-US" smtClean="0"/>
              <a:t>7</a:t>
            </a:fld>
            <a:endParaRPr lang="en-US"/>
          </a:p>
        </p:txBody>
      </p:sp>
    </p:spTree>
    <p:extLst>
      <p:ext uri="{BB962C8B-B14F-4D97-AF65-F5344CB8AC3E}">
        <p14:creationId xmlns:p14="http://schemas.microsoft.com/office/powerpoint/2010/main" val="3403795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28A6A-260D-F7DA-95A3-017D0AC0EB52}"/>
              </a:ext>
            </a:extLst>
          </p:cNvPr>
          <p:cNvSpPr>
            <a:spLocks noGrp="1"/>
          </p:cNvSpPr>
          <p:nvPr>
            <p:ph type="title"/>
          </p:nvPr>
        </p:nvSpPr>
        <p:spPr>
          <a:xfrm>
            <a:off x="187929" y="154767"/>
            <a:ext cx="9404723" cy="708262"/>
          </a:xfrm>
        </p:spPr>
        <p:txBody>
          <a:bodyPr/>
          <a:lstStyle/>
          <a:p>
            <a:r>
              <a:rPr lang="en-US" b="1" dirty="0">
                <a:solidFill>
                  <a:schemeClr val="accent2">
                    <a:lumMod val="75000"/>
                  </a:schemeClr>
                </a:solidFill>
              </a:rPr>
              <a:t>EXPENSES</a:t>
            </a:r>
          </a:p>
        </p:txBody>
      </p:sp>
      <p:sp>
        <p:nvSpPr>
          <p:cNvPr id="3" name="Content Placeholder 2">
            <a:extLst>
              <a:ext uri="{FF2B5EF4-FFF2-40B4-BE49-F238E27FC236}">
                <a16:creationId xmlns:a16="http://schemas.microsoft.com/office/drawing/2014/main" id="{6B5192B8-AA07-728E-709C-08778548E1EB}"/>
              </a:ext>
            </a:extLst>
          </p:cNvPr>
          <p:cNvSpPr>
            <a:spLocks noGrp="1"/>
          </p:cNvSpPr>
          <p:nvPr>
            <p:ph idx="1"/>
          </p:nvPr>
        </p:nvSpPr>
        <p:spPr>
          <a:xfrm>
            <a:off x="187929" y="1066599"/>
            <a:ext cx="10199244" cy="4448677"/>
          </a:xfrm>
        </p:spPr>
        <p:txBody>
          <a:bodyPr/>
          <a:lstStyle/>
          <a:p>
            <a:r>
              <a:rPr lang="en-US" b="1" dirty="0">
                <a:solidFill>
                  <a:schemeClr val="bg1"/>
                </a:solidFill>
                <a:latin typeface="Bahnschrift Condensed" panose="020B0502040204020203" pitchFamily="34" charset="0"/>
              </a:rPr>
              <a:t>Operating expenditure increased by </a:t>
            </a:r>
            <a:r>
              <a:rPr lang="en-US" b="1" dirty="0">
                <a:solidFill>
                  <a:srgbClr val="00B050"/>
                </a:solidFill>
                <a:latin typeface="Bahnschrift Condensed" panose="020B0502040204020203" pitchFamily="34" charset="0"/>
              </a:rPr>
              <a:t>NZ$555M </a:t>
            </a:r>
            <a:r>
              <a:rPr lang="en-US" b="1" dirty="0">
                <a:solidFill>
                  <a:schemeClr val="bg1"/>
                </a:solidFill>
                <a:latin typeface="Bahnschrift Condensed" panose="020B0502040204020203" pitchFamily="34" charset="0"/>
              </a:rPr>
              <a:t>or </a:t>
            </a:r>
            <a:r>
              <a:rPr lang="en-US" b="1" dirty="0">
                <a:solidFill>
                  <a:srgbClr val="00B050"/>
                </a:solidFill>
                <a:latin typeface="Bahnschrift Condensed" panose="020B0502040204020203" pitchFamily="34" charset="0"/>
              </a:rPr>
              <a:t>25%</a:t>
            </a:r>
            <a:r>
              <a:rPr lang="en-US" b="1" dirty="0">
                <a:solidFill>
                  <a:schemeClr val="bg1"/>
                </a:solidFill>
                <a:latin typeface="Bahnschrift Condensed" panose="020B0502040204020203" pitchFamily="34" charset="0"/>
              </a:rPr>
              <a:t>, to </a:t>
            </a:r>
            <a:r>
              <a:rPr lang="en-US" b="1" dirty="0">
                <a:solidFill>
                  <a:srgbClr val="00B050"/>
                </a:solidFill>
                <a:latin typeface="Bahnschrift Condensed" panose="020B0502040204020203" pitchFamily="34" charset="0"/>
              </a:rPr>
              <a:t>NZ$2.7B</a:t>
            </a:r>
            <a:r>
              <a:rPr lang="en-US" b="1" dirty="0">
                <a:solidFill>
                  <a:schemeClr val="bg1"/>
                </a:solidFill>
                <a:latin typeface="Bahnschrift Condensed" panose="020B0502040204020203" pitchFamily="34" charset="0"/>
              </a:rPr>
              <a:t>.</a:t>
            </a:r>
          </a:p>
          <a:p>
            <a:r>
              <a:rPr lang="en-US" b="1" dirty="0">
                <a:solidFill>
                  <a:schemeClr val="bg1"/>
                </a:solidFill>
                <a:latin typeface="Bahnschrift Condensed" panose="020B0502040204020203" pitchFamily="34" charset="0"/>
              </a:rPr>
              <a:t>Labour cost were </a:t>
            </a:r>
            <a:r>
              <a:rPr lang="en-US" b="1" dirty="0">
                <a:solidFill>
                  <a:srgbClr val="00B050"/>
                </a:solidFill>
                <a:latin typeface="Bahnschrift Condensed" panose="020B0502040204020203" pitchFamily="34" charset="0"/>
              </a:rPr>
              <a:t>NZ$976M </a:t>
            </a:r>
            <a:r>
              <a:rPr lang="en-US" b="1" dirty="0">
                <a:solidFill>
                  <a:schemeClr val="bg1"/>
                </a:solidFill>
                <a:latin typeface="Bahnschrift Condensed" panose="020B0502040204020203" pitchFamily="34" charset="0"/>
              </a:rPr>
              <a:t>increasing by </a:t>
            </a:r>
            <a:r>
              <a:rPr lang="en-US" b="1" dirty="0">
                <a:solidFill>
                  <a:srgbClr val="00B050"/>
                </a:solidFill>
                <a:latin typeface="Bahnschrift Condensed" panose="020B0502040204020203" pitchFamily="34" charset="0"/>
              </a:rPr>
              <a:t>NZ$146M </a:t>
            </a:r>
            <a:r>
              <a:rPr lang="en-US" b="1" dirty="0">
                <a:solidFill>
                  <a:schemeClr val="bg1"/>
                </a:solidFill>
                <a:latin typeface="Bahnschrift Condensed" panose="020B0502040204020203" pitchFamily="34" charset="0"/>
              </a:rPr>
              <a:t>or </a:t>
            </a:r>
            <a:r>
              <a:rPr lang="en-US" b="1" dirty="0">
                <a:solidFill>
                  <a:srgbClr val="00B050"/>
                </a:solidFill>
                <a:latin typeface="Bahnschrift Condensed" panose="020B0502040204020203" pitchFamily="34" charset="0"/>
              </a:rPr>
              <a:t>18%.</a:t>
            </a:r>
          </a:p>
          <a:p>
            <a:r>
              <a:rPr lang="en-US" b="1" dirty="0">
                <a:solidFill>
                  <a:schemeClr val="bg1"/>
                </a:solidFill>
                <a:latin typeface="Bahnschrift Condensed" panose="020B0502040204020203" pitchFamily="34" charset="0"/>
              </a:rPr>
              <a:t>Foreign exchange has no impact for the year.</a:t>
            </a:r>
          </a:p>
          <a:p>
            <a:r>
              <a:rPr lang="en-US" b="1" dirty="0">
                <a:solidFill>
                  <a:schemeClr val="bg1"/>
                </a:solidFill>
                <a:latin typeface="Bahnschrift Condensed" panose="020B0502040204020203" pitchFamily="34" charset="0"/>
              </a:rPr>
              <a:t>Fuel cost were </a:t>
            </a:r>
            <a:r>
              <a:rPr lang="en-US" b="1" dirty="0">
                <a:solidFill>
                  <a:srgbClr val="00B050"/>
                </a:solidFill>
                <a:latin typeface="Bahnschrift Condensed" panose="020B0502040204020203" pitchFamily="34" charset="0"/>
              </a:rPr>
              <a:t>NZ$560M </a:t>
            </a:r>
            <a:r>
              <a:rPr lang="en-US" b="1" dirty="0">
                <a:solidFill>
                  <a:schemeClr val="bg1"/>
                </a:solidFill>
                <a:latin typeface="Bahnschrift Condensed" panose="020B0502040204020203" pitchFamily="34" charset="0"/>
              </a:rPr>
              <a:t>increasing </a:t>
            </a:r>
            <a:r>
              <a:rPr lang="en-US" b="1" dirty="0">
                <a:solidFill>
                  <a:srgbClr val="00B050"/>
                </a:solidFill>
                <a:latin typeface="Bahnschrift Condensed" panose="020B0502040204020203" pitchFamily="34" charset="0"/>
              </a:rPr>
              <a:t>by NZ$249M </a:t>
            </a:r>
            <a:r>
              <a:rPr lang="en-US" b="1" dirty="0">
                <a:solidFill>
                  <a:schemeClr val="bg1"/>
                </a:solidFill>
                <a:latin typeface="Bahnschrift Condensed" panose="020B0502040204020203" pitchFamily="34" charset="0"/>
              </a:rPr>
              <a:t>or </a:t>
            </a:r>
            <a:r>
              <a:rPr lang="en-US" b="1" dirty="0">
                <a:solidFill>
                  <a:srgbClr val="00B050"/>
                </a:solidFill>
                <a:latin typeface="Bahnschrift Condensed" panose="020B0502040204020203" pitchFamily="34" charset="0"/>
              </a:rPr>
              <a:t>80%</a:t>
            </a:r>
            <a:r>
              <a:rPr lang="en-US" b="1" dirty="0">
                <a:solidFill>
                  <a:schemeClr val="bg1"/>
                </a:solidFill>
                <a:latin typeface="Bahnschrift Condensed" panose="020B0502040204020203" pitchFamily="34" charset="0"/>
              </a:rPr>
              <a:t>.</a:t>
            </a:r>
          </a:p>
          <a:p>
            <a:r>
              <a:rPr lang="en-US" b="1" dirty="0">
                <a:solidFill>
                  <a:schemeClr val="bg1"/>
                </a:solidFill>
                <a:latin typeface="Bahnschrift Condensed" panose="020B0502040204020203" pitchFamily="34" charset="0"/>
              </a:rPr>
              <a:t>Fuel consumption increased </a:t>
            </a:r>
            <a:r>
              <a:rPr lang="en-US" b="1" dirty="0">
                <a:solidFill>
                  <a:srgbClr val="00B050"/>
                </a:solidFill>
                <a:latin typeface="Bahnschrift Condensed" panose="020B0502040204020203" pitchFamily="34" charset="0"/>
              </a:rPr>
              <a:t>14%</a:t>
            </a:r>
            <a:r>
              <a:rPr lang="en-US" b="1" dirty="0">
                <a:solidFill>
                  <a:schemeClr val="bg1"/>
                </a:solidFill>
                <a:latin typeface="Bahnschrift Condensed" panose="020B0502040204020203" pitchFamily="34" charset="0"/>
              </a:rPr>
              <a:t> in the year due to </a:t>
            </a:r>
            <a:r>
              <a:rPr lang="en-US" b="1" dirty="0">
                <a:solidFill>
                  <a:srgbClr val="00B050"/>
                </a:solidFill>
                <a:latin typeface="Bahnschrift Condensed" panose="020B0502040204020203" pitchFamily="34" charset="0"/>
              </a:rPr>
              <a:t>15% </a:t>
            </a:r>
            <a:r>
              <a:rPr lang="en-US" b="1" dirty="0">
                <a:solidFill>
                  <a:schemeClr val="bg1"/>
                </a:solidFill>
                <a:latin typeface="Bahnschrift Condensed" panose="020B0502040204020203" pitchFamily="34" charset="0"/>
              </a:rPr>
              <a:t>increase in capacity due to passenger and cargo-only flying resulting in an additional </a:t>
            </a:r>
            <a:r>
              <a:rPr lang="en-US" b="1" dirty="0">
                <a:solidFill>
                  <a:srgbClr val="00B050"/>
                </a:solidFill>
                <a:latin typeface="Bahnschrift Condensed" panose="020B0502040204020203" pitchFamily="34" charset="0"/>
              </a:rPr>
              <a:t>NZ$41M </a:t>
            </a:r>
            <a:r>
              <a:rPr lang="en-US" b="1" dirty="0">
                <a:solidFill>
                  <a:schemeClr val="bg1"/>
                </a:solidFill>
                <a:latin typeface="Bahnschrift Condensed" panose="020B0502040204020203" pitchFamily="34" charset="0"/>
              </a:rPr>
              <a:t>in cost.</a:t>
            </a:r>
          </a:p>
          <a:p>
            <a:r>
              <a:rPr lang="en-US" b="1" dirty="0">
                <a:solidFill>
                  <a:schemeClr val="bg1"/>
                </a:solidFill>
                <a:latin typeface="Bahnschrift Condensed" panose="020B0502040204020203" pitchFamily="34" charset="0"/>
              </a:rPr>
              <a:t>Weaker NZ dollar also resulted in fuel cost increase of </a:t>
            </a:r>
            <a:r>
              <a:rPr lang="en-US" b="1" dirty="0">
                <a:solidFill>
                  <a:srgbClr val="00B050"/>
                </a:solidFill>
                <a:latin typeface="Bahnschrift Condensed" panose="020B0502040204020203" pitchFamily="34" charset="0"/>
              </a:rPr>
              <a:t>NZ$16M</a:t>
            </a:r>
            <a:r>
              <a:rPr lang="en-US" b="1" dirty="0">
                <a:solidFill>
                  <a:schemeClr val="bg1"/>
                </a:solidFill>
                <a:latin typeface="Bahnschrift Condensed" panose="020B0502040204020203" pitchFamily="34" charset="0"/>
              </a:rPr>
              <a:t>.</a:t>
            </a:r>
          </a:p>
          <a:p>
            <a:r>
              <a:rPr lang="en-US" b="1" dirty="0">
                <a:solidFill>
                  <a:schemeClr val="bg1"/>
                </a:solidFill>
                <a:latin typeface="Bahnschrift Condensed" panose="020B0502040204020203" pitchFamily="34" charset="0"/>
              </a:rPr>
              <a:t>Aircraft operations passenger services and maintenance cost were </a:t>
            </a:r>
            <a:r>
              <a:rPr lang="en-US" b="1" dirty="0">
                <a:solidFill>
                  <a:srgbClr val="00B050"/>
                </a:solidFill>
                <a:latin typeface="Bahnschrift Condensed" panose="020B0502040204020203" pitchFamily="34" charset="0"/>
              </a:rPr>
              <a:t>NZ$787M</a:t>
            </a:r>
            <a:r>
              <a:rPr lang="en-US" b="1" dirty="0">
                <a:solidFill>
                  <a:schemeClr val="bg1"/>
                </a:solidFill>
                <a:latin typeface="Bahnschrift Condensed" panose="020B0502040204020203" pitchFamily="34" charset="0"/>
              </a:rPr>
              <a:t>, an increase of </a:t>
            </a:r>
            <a:r>
              <a:rPr lang="en-US" b="1" dirty="0">
                <a:solidFill>
                  <a:srgbClr val="00B050"/>
                </a:solidFill>
                <a:latin typeface="Bahnschrift Condensed" panose="020B0502040204020203" pitchFamily="34" charset="0"/>
              </a:rPr>
              <a:t>NZ$99M </a:t>
            </a:r>
            <a:r>
              <a:rPr lang="en-US" b="1" dirty="0">
                <a:solidFill>
                  <a:schemeClr val="bg1"/>
                </a:solidFill>
                <a:latin typeface="Bahnschrift Condensed" panose="020B0502040204020203" pitchFamily="34" charset="0"/>
              </a:rPr>
              <a:t>or </a:t>
            </a:r>
            <a:r>
              <a:rPr lang="en-US" b="1" dirty="0">
                <a:solidFill>
                  <a:srgbClr val="00B050"/>
                </a:solidFill>
                <a:latin typeface="Bahnschrift Condensed" panose="020B0502040204020203" pitchFamily="34" charset="0"/>
              </a:rPr>
              <a:t>14%</a:t>
            </a:r>
            <a:r>
              <a:rPr lang="en-US" b="1" dirty="0">
                <a:solidFill>
                  <a:schemeClr val="bg1"/>
                </a:solidFill>
                <a:latin typeface="Bahnschrift Condensed" panose="020B0502040204020203" pitchFamily="34" charset="0"/>
              </a:rPr>
              <a:t>.</a:t>
            </a:r>
          </a:p>
          <a:p>
            <a:r>
              <a:rPr lang="en-US" b="1" dirty="0">
                <a:solidFill>
                  <a:schemeClr val="bg1"/>
                </a:solidFill>
                <a:latin typeface="Bahnschrift Condensed" panose="020B0502040204020203" pitchFamily="34" charset="0"/>
              </a:rPr>
              <a:t>Sales, Marketing and other expenses were </a:t>
            </a:r>
            <a:r>
              <a:rPr lang="en-US" b="1" dirty="0">
                <a:solidFill>
                  <a:srgbClr val="00B050"/>
                </a:solidFill>
                <a:latin typeface="Bahnschrift Condensed" panose="020B0502040204020203" pitchFamily="34" charset="0"/>
              </a:rPr>
              <a:t>NZ$412M </a:t>
            </a:r>
            <a:r>
              <a:rPr lang="en-US" b="1" dirty="0">
                <a:solidFill>
                  <a:schemeClr val="bg1"/>
                </a:solidFill>
                <a:latin typeface="Bahnschrift Condensed" panose="020B0502040204020203" pitchFamily="34" charset="0"/>
              </a:rPr>
              <a:t>growing </a:t>
            </a:r>
            <a:r>
              <a:rPr lang="en-US" b="1" dirty="0">
                <a:solidFill>
                  <a:srgbClr val="00B050"/>
                </a:solidFill>
                <a:latin typeface="Bahnschrift Condensed" panose="020B0502040204020203" pitchFamily="34" charset="0"/>
              </a:rPr>
              <a:t>NZ$87M</a:t>
            </a:r>
            <a:r>
              <a:rPr lang="en-US" b="1" dirty="0">
                <a:solidFill>
                  <a:schemeClr val="bg1"/>
                </a:solidFill>
                <a:latin typeface="Bahnschrift Condensed" panose="020B0502040204020203" pitchFamily="34" charset="0"/>
              </a:rPr>
              <a:t> or </a:t>
            </a:r>
            <a:r>
              <a:rPr lang="en-US" b="1" dirty="0">
                <a:solidFill>
                  <a:srgbClr val="00B050"/>
                </a:solidFill>
                <a:latin typeface="Bahnschrift Condensed" panose="020B0502040204020203" pitchFamily="34" charset="0"/>
              </a:rPr>
              <a:t>27%.</a:t>
            </a:r>
          </a:p>
          <a:p>
            <a:r>
              <a:rPr lang="en-US" b="1" dirty="0">
                <a:solidFill>
                  <a:schemeClr val="bg1"/>
                </a:solidFill>
                <a:latin typeface="Bahnschrift Condensed" panose="020B0502040204020203" pitchFamily="34" charset="0"/>
              </a:rPr>
              <a:t>Ownership cost decreased by </a:t>
            </a:r>
            <a:r>
              <a:rPr lang="en-US" b="1" dirty="0">
                <a:solidFill>
                  <a:srgbClr val="FF0000"/>
                </a:solidFill>
                <a:latin typeface="Bahnschrift Condensed" panose="020B0502040204020203" pitchFamily="34" charset="0"/>
              </a:rPr>
              <a:t>NZ$49M </a:t>
            </a:r>
            <a:r>
              <a:rPr lang="en-US" b="1" dirty="0">
                <a:solidFill>
                  <a:schemeClr val="bg1"/>
                </a:solidFill>
                <a:latin typeface="Bahnschrift Condensed" panose="020B0502040204020203" pitchFamily="34" charset="0"/>
              </a:rPr>
              <a:t>or </a:t>
            </a:r>
            <a:r>
              <a:rPr lang="en-US" b="1" dirty="0">
                <a:solidFill>
                  <a:srgbClr val="FF0000"/>
                </a:solidFill>
                <a:latin typeface="Bahnschrift Condensed" panose="020B0502040204020203" pitchFamily="34" charset="0"/>
              </a:rPr>
              <a:t>6.1%</a:t>
            </a:r>
            <a:r>
              <a:rPr lang="en-US" b="1" dirty="0">
                <a:solidFill>
                  <a:schemeClr val="bg1"/>
                </a:solidFill>
                <a:latin typeface="Bahnschrift Condensed" panose="020B0502040204020203" pitchFamily="34" charset="0"/>
              </a:rPr>
              <a:t>.</a:t>
            </a:r>
          </a:p>
          <a:p>
            <a:endParaRPr lang="en-US" b="1" dirty="0">
              <a:solidFill>
                <a:schemeClr val="bg1"/>
              </a:solidFill>
              <a:latin typeface="Bahnschrift Condensed" panose="020B0502040204020203" pitchFamily="34" charset="0"/>
            </a:endParaRPr>
          </a:p>
        </p:txBody>
      </p:sp>
      <p:sp>
        <p:nvSpPr>
          <p:cNvPr id="4" name="Slide Number Placeholder 3">
            <a:extLst>
              <a:ext uri="{FF2B5EF4-FFF2-40B4-BE49-F238E27FC236}">
                <a16:creationId xmlns:a16="http://schemas.microsoft.com/office/drawing/2014/main" id="{E128DA15-2326-F9D0-49BD-7ADAB0045DB0}"/>
              </a:ext>
            </a:extLst>
          </p:cNvPr>
          <p:cNvSpPr>
            <a:spLocks noGrp="1"/>
          </p:cNvSpPr>
          <p:nvPr>
            <p:ph type="sldNum" sz="quarter" idx="12"/>
          </p:nvPr>
        </p:nvSpPr>
        <p:spPr/>
        <p:txBody>
          <a:bodyPr/>
          <a:lstStyle/>
          <a:p>
            <a:fld id="{E032F36B-32A1-404A-81CD-56379E3C26CA}" type="slidenum">
              <a:rPr lang="en-US" smtClean="0"/>
              <a:t>8</a:t>
            </a:fld>
            <a:endParaRPr lang="en-US"/>
          </a:p>
        </p:txBody>
      </p:sp>
    </p:spTree>
    <p:extLst>
      <p:ext uri="{BB962C8B-B14F-4D97-AF65-F5344CB8AC3E}">
        <p14:creationId xmlns:p14="http://schemas.microsoft.com/office/powerpoint/2010/main" val="3088948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C126BB-1901-6A16-03FA-E66BB5E74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Slide Number Placeholder 1">
            <a:extLst>
              <a:ext uri="{FF2B5EF4-FFF2-40B4-BE49-F238E27FC236}">
                <a16:creationId xmlns:a16="http://schemas.microsoft.com/office/drawing/2014/main" id="{D100D403-1652-0E23-1442-F0AD68B1329F}"/>
              </a:ext>
            </a:extLst>
          </p:cNvPr>
          <p:cNvSpPr>
            <a:spLocks noGrp="1"/>
          </p:cNvSpPr>
          <p:nvPr>
            <p:ph type="sldNum" sz="quarter" idx="12"/>
          </p:nvPr>
        </p:nvSpPr>
        <p:spPr/>
        <p:txBody>
          <a:bodyPr/>
          <a:lstStyle/>
          <a:p>
            <a:fld id="{E032F36B-32A1-404A-81CD-56379E3C26CA}" type="slidenum">
              <a:rPr lang="en-US" smtClean="0"/>
              <a:t>9</a:t>
            </a:fld>
            <a:endParaRPr lang="en-US"/>
          </a:p>
        </p:txBody>
      </p:sp>
    </p:spTree>
    <p:extLst>
      <p:ext uri="{BB962C8B-B14F-4D97-AF65-F5344CB8AC3E}">
        <p14:creationId xmlns:p14="http://schemas.microsoft.com/office/powerpoint/2010/main" val="42263332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4039</TotalTime>
  <Words>3618</Words>
  <Application>Microsoft Office PowerPoint</Application>
  <PresentationFormat>Widescreen</PresentationFormat>
  <Paragraphs>670</Paragraphs>
  <Slides>32</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Arial</vt:lpstr>
      <vt:lpstr>Arial Black</vt:lpstr>
      <vt:lpstr>Bahnschrift Condensed</vt:lpstr>
      <vt:lpstr>Calibri</vt:lpstr>
      <vt:lpstr>Calibri Light</vt:lpstr>
      <vt:lpstr>Cambria</vt:lpstr>
      <vt:lpstr>Century Gothic</vt:lpstr>
      <vt:lpstr>Garamond</vt:lpstr>
      <vt:lpstr>Gill Sans MT</vt:lpstr>
      <vt:lpstr>Lato</vt:lpstr>
      <vt:lpstr>Times New Roman</vt:lpstr>
      <vt:lpstr>Wingdings 3</vt:lpstr>
      <vt:lpstr>Ion</vt:lpstr>
      <vt:lpstr>AIR NEW ZEALAND-INDIAN DOMESTIC MARKET</vt:lpstr>
      <vt:lpstr>CONTENTS</vt:lpstr>
      <vt:lpstr>For you case study we use market entry framework.</vt:lpstr>
      <vt:lpstr>INTRODUCTION</vt:lpstr>
      <vt:lpstr>PowerPoint Presentation</vt:lpstr>
      <vt:lpstr>PowerPoint Presentation</vt:lpstr>
      <vt:lpstr>REVENUE</vt:lpstr>
      <vt:lpstr>EXPENSES</vt:lpstr>
      <vt:lpstr>PowerPoint Presentation</vt:lpstr>
      <vt:lpstr>PowerPoint Presentation</vt:lpstr>
      <vt:lpstr>PASSENGERS</vt:lpstr>
      <vt:lpstr>OWNERSHIP &amp; SHAREHOLDERS(TOP 10)</vt:lpstr>
      <vt:lpstr>COMPETITORS</vt:lpstr>
      <vt:lpstr>FINANCIAL ANALYSIS</vt:lpstr>
      <vt:lpstr>PowerPoint Presentation</vt:lpstr>
      <vt:lpstr>PowerPoint Presentation</vt:lpstr>
      <vt:lpstr>PASSENGER TRAFFIC STATISTICS </vt:lpstr>
      <vt:lpstr>Passenger distribution among different City's</vt:lpstr>
      <vt:lpstr>Market Size Estimation</vt:lpstr>
      <vt:lpstr>Market share (%) in terms of domestic market demand (RPK)-2021-22 </vt:lpstr>
      <vt:lpstr>Indian cargo market status in aviation sector</vt:lpstr>
      <vt:lpstr>Financial summary of all scheduled Indian carriers- 2020-21 </vt:lpstr>
      <vt:lpstr>Approximate cost structure of aviation industry in India</vt:lpstr>
      <vt:lpstr>Operating cost per ASK, 2020-21 (comparison)</vt:lpstr>
      <vt:lpstr>Opportunities in India Aviation Sector.</vt:lpstr>
      <vt:lpstr>RISKS</vt:lpstr>
      <vt:lpstr>PowerPoint Presentation</vt:lpstr>
      <vt:lpstr>BREAKEVEN PERIOD(GUESSTIMATE)</vt:lpstr>
      <vt:lpstr>PowerPoint Presentation</vt:lpstr>
      <vt:lpstr>PowerPoint Presentation</vt:lpstr>
      <vt:lpstr>PowerPoint Presentation</vt:lpstr>
      <vt:lpstr>DECISION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NEWZELAND-INDIAN DOMESTIC MARKET</dc:title>
  <dc:creator>Abhishek Ranjan</dc:creator>
  <cp:lastModifiedBy>Samrudh Samarth</cp:lastModifiedBy>
  <cp:revision>1</cp:revision>
  <dcterms:created xsi:type="dcterms:W3CDTF">2022-10-13T21:30:14Z</dcterms:created>
  <dcterms:modified xsi:type="dcterms:W3CDTF">2022-10-18T14:07:17Z</dcterms:modified>
</cp:coreProperties>
</file>